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20BB2-DFDE-4589-8BB8-0B3FD317A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1E403-142C-48A6-B433-978D678BD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81CEA-1E12-4316-9F1E-D5634F62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9B10-2F62-4F2E-88EB-FAA7D86226CE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182D0-C110-48E9-A0E3-ACE825C1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776FD-7A52-4E87-B359-DBD53E248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B068-4171-4474-857D-569C6ED11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8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56A84-6E32-46EA-B31C-F7826CEEC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E6654-F973-4826-B53C-E6E53DAB4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85B0B-B9FA-4C8D-9578-6EADFA32D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9B10-2F62-4F2E-88EB-FAA7D86226CE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DBFDB-C0DC-4B06-9BB7-A277EB8F4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5D57C-0C01-40F1-8B8F-805DA4D6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B068-4171-4474-857D-569C6ED11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5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8EDE09-232F-4949-8EF0-4049E31BCB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D4E06-2E3A-4CF7-8597-DE52F1C29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20C16-9100-4243-B7A3-9A282FD8D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9B10-2F62-4F2E-88EB-FAA7D86226CE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2098F-8239-43F2-AEF8-A21FE6A4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31A09-64A0-4ADD-BC74-7FCAAECA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B068-4171-4474-857D-569C6ED11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9507B-B2F0-4EC0-A025-6C48FE2F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248FF-F437-4178-87F0-A57C0843F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188E0-AB0F-4DF4-AAE1-C2197B1A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9B10-2F62-4F2E-88EB-FAA7D86226CE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727F8-F0CE-488B-AC84-3382A15F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F2AD2-12B5-4E61-B7FD-AAFF95BA7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B068-4171-4474-857D-569C6ED11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7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BDA7-2ECD-4806-8130-22DC4EB4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C132C-D00B-49C4-9836-7B1F28F5D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5CB61-3053-419D-B7F3-50E97046E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9B10-2F62-4F2E-88EB-FAA7D86226CE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581A2-2B32-4CC5-85B5-56F0D9F7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983F5-B881-4C8F-A43F-EAF3D9E2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B068-4171-4474-857D-569C6ED11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9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1ADD7-4E5D-4254-B3D3-4CF483ED7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C2647-0CB3-4063-A0FC-88FB30483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EE91F-8706-445D-9CCF-9D822AF4A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F7A3B-984E-4E11-A8B5-363910D9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9B10-2F62-4F2E-88EB-FAA7D86226CE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58B15-7BC6-462F-A9FB-FD86FA146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B579F-EFC7-4A1F-980D-EC359641E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B068-4171-4474-857D-569C6ED11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5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89E58-D20A-4544-A3A6-C8C87E434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D8EBB-1421-48B0-A1B2-71436708F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4B965-9F64-4D4D-A3F9-64597CE2C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E56D98-9B28-4CE1-9F46-405F5EC10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71E25-5E7B-49AC-AEA7-5C7CD2316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6AE436-25AC-4BA0-BE74-99B83F26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9B10-2F62-4F2E-88EB-FAA7D86226CE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F646C-83B9-4749-B677-8604920F7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73088F-2325-47DF-9642-DDB09C921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B068-4171-4474-857D-569C6ED11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7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2691C-A123-4369-BABD-50E33E65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6C3895-C05C-4558-8B14-311CF4541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9B10-2F62-4F2E-88EB-FAA7D86226CE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0BED0-4411-4BF4-AB33-A3E7B63F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332B2-2E59-4E84-8EF0-1E8BD0E5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B068-4171-4474-857D-569C6ED11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8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4B7857-F48A-4FBA-BE7B-9697D67BA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9B10-2F62-4F2E-88EB-FAA7D86226CE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2BF2C-8F9B-4B8A-9D64-F4CC936E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E7E0C-D493-4757-912A-9BB4ABFFE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B068-4171-4474-857D-569C6ED11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B6232-95B8-42EC-8E8A-EA32D7A3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89E22-906C-4875-BBE5-EE24067DD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1685F-E049-47E7-BFA1-51CCB2285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65476-E40B-416A-A2F0-0CC2B35B6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9B10-2F62-4F2E-88EB-FAA7D86226CE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3077D-5DC3-4436-AC4E-0E302E99C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32AC5-0FBE-4A56-BFBC-EE1EDE25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B068-4171-4474-857D-569C6ED11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0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FCB3E-B152-45BC-9D0E-315FA86B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B88958-E8F6-42D2-B308-328183A27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D532E-9830-4DC3-B683-3D45CF1EA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AF5A3-0069-42AC-A92F-36D8317D8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9B10-2F62-4F2E-88EB-FAA7D86226CE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D701E-0403-415B-9D40-C4056385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F398C-197A-4F23-93B8-A6809D1F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B068-4171-4474-857D-569C6ED11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6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6DE8FE-8D5C-4CE2-9F66-70AB4CCB0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AA622-769E-4BAD-92C0-4113DFD09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75761-F80B-479F-ADA9-15597970C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B9B10-2F62-4F2E-88EB-FAA7D86226CE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3BF50-6899-4667-9387-4D0B7D721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B82E-57BF-4FE9-A020-06122DFA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1B068-4171-4474-857D-569C6ED11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0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ccollum@santoska.cz" TargetMode="External"/><Relationship Id="rId2" Type="http://schemas.openxmlformats.org/officeDocument/2006/relationships/hyperlink" Target="https://read.bookcreator.com/k5UZaIm3HDadC321bKOW9KdN5wy1/Co0USdUZSUafG9GIAhbg0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t.oup.com/student/project/level2/unit6/?cc=cz&amp;selLanguage=cs" TargetMode="External"/><Relationship Id="rId2" Type="http://schemas.openxmlformats.org/officeDocument/2006/relationships/hyperlink" Target="http://www.projectonlinepractic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t.oup.com/student/project/level2/unit6/audio?cc=cz&amp;selLanguage=cs" TargetMode="External"/><Relationship Id="rId2" Type="http://schemas.openxmlformats.org/officeDocument/2006/relationships/hyperlink" Target="https://www.youtube.com/watch?v=DLePx0dH2T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17P/Holm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475351-1968-4A27-9287-974F060C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</a:t>
            </a:r>
            <a:r>
              <a:rPr lang="cs-CZ" dirty="0" err="1"/>
              <a:t>English</a:t>
            </a:r>
            <a:r>
              <a:rPr lang="cs-CZ" dirty="0"/>
              <a:t> – 1st June – 5th June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C76003-58D5-4EC0-91F8-235678AF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Unit 6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favourite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a </a:t>
            </a:r>
            <a:r>
              <a:rPr lang="cs-CZ" dirty="0" err="1"/>
              <a:t>popular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speaking</a:t>
            </a:r>
            <a:r>
              <a:rPr lang="cs-CZ" dirty="0"/>
              <a:t> </a:t>
            </a:r>
            <a:r>
              <a:rPr lang="cs-CZ" dirty="0" err="1"/>
              <a:t>actor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actress</a:t>
            </a:r>
            <a:r>
              <a:rPr lang="cs-CZ" dirty="0"/>
              <a:t>. </a:t>
            </a:r>
            <a:r>
              <a:rPr lang="cs-CZ" dirty="0" err="1"/>
              <a:t>Finish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projects</a:t>
            </a:r>
            <a:r>
              <a:rPr lang="cs-CZ" dirty="0"/>
              <a:t> and </a:t>
            </a:r>
            <a:r>
              <a:rPr lang="cs-CZ" dirty="0" err="1"/>
              <a:t>send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by email.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Připomínám zadání projektu z Unit 6 – kdo ještě neodevzdal, informace na další straně.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week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revision</a:t>
            </a:r>
            <a:r>
              <a:rPr lang="cs-CZ" dirty="0"/>
              <a:t> and </a:t>
            </a:r>
            <a:r>
              <a:rPr lang="cs-CZ" dirty="0" err="1"/>
              <a:t>reading</a:t>
            </a:r>
            <a:r>
              <a:rPr lang="cs-CZ" dirty="0"/>
              <a:t> </a:t>
            </a:r>
            <a:r>
              <a:rPr lang="cs-CZ" dirty="0" err="1"/>
              <a:t>tasks</a:t>
            </a:r>
            <a:r>
              <a:rPr lang="cs-CZ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2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40E1CD-49DF-44A2-950D-65089C046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6681"/>
            <a:ext cx="10515600" cy="1325563"/>
          </a:xfrm>
        </p:spPr>
        <p:txBody>
          <a:bodyPr/>
          <a:lstStyle/>
          <a:p>
            <a:r>
              <a:rPr lang="cs-CZ" dirty="0"/>
              <a:t>My </a:t>
            </a:r>
            <a:r>
              <a:rPr lang="cs-CZ" dirty="0" err="1"/>
              <a:t>favourite</a:t>
            </a:r>
            <a:r>
              <a:rPr lang="cs-CZ" dirty="0"/>
              <a:t> </a:t>
            </a:r>
            <a:r>
              <a:rPr lang="cs-CZ" dirty="0" err="1"/>
              <a:t>actor</a:t>
            </a:r>
            <a:r>
              <a:rPr lang="cs-CZ" dirty="0"/>
              <a:t>/</a:t>
            </a:r>
            <a:r>
              <a:rPr lang="cs-CZ" dirty="0" err="1"/>
              <a:t>actress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C7D0A1-CF92-44A0-9AA3-123BCFB1F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3300"/>
            <a:ext cx="10909300" cy="53085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err="1"/>
              <a:t>Prepare</a:t>
            </a:r>
            <a:r>
              <a:rPr lang="cs-CZ" dirty="0"/>
              <a:t> 1 </a:t>
            </a:r>
            <a:r>
              <a:rPr lang="cs-CZ" dirty="0" err="1"/>
              <a:t>page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actor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actress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like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Use </a:t>
            </a:r>
            <a:r>
              <a:rPr lang="cs-CZ" dirty="0" err="1"/>
              <a:t>your</a:t>
            </a:r>
            <a:r>
              <a:rPr lang="cs-CZ" dirty="0"/>
              <a:t> PC </a:t>
            </a:r>
            <a:r>
              <a:rPr lang="cs-CZ" dirty="0" err="1"/>
              <a:t>or</a:t>
            </a:r>
            <a:r>
              <a:rPr lang="cs-CZ" dirty="0"/>
              <a:t> A4 </a:t>
            </a:r>
            <a:r>
              <a:rPr lang="cs-CZ" dirty="0" err="1"/>
              <a:t>paper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pictures</a:t>
            </a:r>
            <a:r>
              <a:rPr lang="cs-CZ" dirty="0"/>
              <a:t> and </a:t>
            </a:r>
            <a:r>
              <a:rPr lang="cs-CZ" dirty="0" err="1"/>
              <a:t>answer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following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his/her </a:t>
            </a:r>
            <a:r>
              <a:rPr lang="cs-CZ" dirty="0" err="1"/>
              <a:t>name</a:t>
            </a:r>
            <a:r>
              <a:rPr lang="cs-CZ" dirty="0"/>
              <a:t>?</a:t>
            </a:r>
          </a:p>
          <a:p>
            <a:pPr marL="0" indent="0">
              <a:buNone/>
            </a:pP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he/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?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she</a:t>
            </a:r>
            <a:r>
              <a:rPr lang="cs-CZ" dirty="0"/>
              <a:t>/he? </a:t>
            </a:r>
          </a:p>
          <a:p>
            <a:pPr marL="0" indent="0">
              <a:buNone/>
            </a:pPr>
            <a:r>
              <a:rPr lang="cs-CZ" dirty="0"/>
              <a:t>In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he/</a:t>
            </a:r>
            <a:r>
              <a:rPr lang="cs-CZ" dirty="0" err="1"/>
              <a:t>she</a:t>
            </a:r>
            <a:r>
              <a:rPr lang="cs-CZ" dirty="0"/>
              <a:t> play?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she</a:t>
            </a:r>
            <a:r>
              <a:rPr lang="cs-CZ" dirty="0"/>
              <a:t>/he play 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favourite</a:t>
            </a:r>
            <a:r>
              <a:rPr lang="cs-CZ" dirty="0"/>
              <a:t> </a:t>
            </a:r>
            <a:r>
              <a:rPr lang="cs-CZ" dirty="0" err="1"/>
              <a:t>movie</a:t>
            </a:r>
            <a:r>
              <a:rPr lang="cs-CZ" dirty="0"/>
              <a:t>?</a:t>
            </a:r>
          </a:p>
          <a:p>
            <a:pPr marL="0" indent="0">
              <a:buNone/>
            </a:pPr>
            <a:r>
              <a:rPr lang="cs-CZ" dirty="0" err="1"/>
              <a:t>Did</a:t>
            </a:r>
            <a:r>
              <a:rPr lang="cs-CZ" dirty="0"/>
              <a:t> he/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win</a:t>
            </a:r>
            <a:r>
              <a:rPr lang="cs-CZ" dirty="0"/>
              <a:t> any </a:t>
            </a:r>
            <a:r>
              <a:rPr lang="cs-CZ" dirty="0" err="1"/>
              <a:t>awards</a:t>
            </a:r>
            <a:r>
              <a:rPr lang="cs-CZ" dirty="0"/>
              <a:t>? (ceny)</a:t>
            </a:r>
          </a:p>
          <a:p>
            <a:pPr marL="0" indent="0">
              <a:buNone/>
            </a:pP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interesting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/</a:t>
            </a:r>
            <a:r>
              <a:rPr lang="cs-CZ" dirty="0" err="1"/>
              <a:t>fact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him</a:t>
            </a:r>
            <a:r>
              <a:rPr lang="cs-CZ" dirty="0"/>
              <a:t>/her.</a:t>
            </a:r>
          </a:p>
          <a:p>
            <a:pPr marL="0" indent="0">
              <a:buNone/>
            </a:pP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adjectives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describe</a:t>
            </a:r>
            <a:r>
              <a:rPr lang="cs-CZ" dirty="0"/>
              <a:t> </a:t>
            </a:r>
            <a:r>
              <a:rPr lang="cs-CZ" dirty="0" err="1"/>
              <a:t>him</a:t>
            </a:r>
            <a:r>
              <a:rPr lang="cs-CZ" dirty="0"/>
              <a:t>/her (3 přídavná jména, která ho/ji popisují)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>
                <a:solidFill>
                  <a:srgbClr val="FF0000"/>
                </a:solidFill>
              </a:rPr>
              <a:t>Read</a:t>
            </a:r>
            <a:r>
              <a:rPr lang="cs-CZ" dirty="0">
                <a:solidFill>
                  <a:srgbClr val="FF0000"/>
                </a:solidFill>
              </a:rPr>
              <a:t> my </a:t>
            </a:r>
            <a:r>
              <a:rPr lang="cs-CZ" dirty="0" err="1">
                <a:solidFill>
                  <a:srgbClr val="FF0000"/>
                </a:solidFill>
              </a:rPr>
              <a:t>project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about</a:t>
            </a:r>
            <a:r>
              <a:rPr lang="cs-CZ" dirty="0">
                <a:solidFill>
                  <a:srgbClr val="FF0000"/>
                </a:solidFill>
              </a:rPr>
              <a:t> Brad </a:t>
            </a:r>
            <a:r>
              <a:rPr lang="cs-CZ" dirty="0" err="1">
                <a:solidFill>
                  <a:srgbClr val="FF0000"/>
                </a:solidFill>
              </a:rPr>
              <a:t>Pitt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here</a:t>
            </a:r>
            <a:r>
              <a:rPr lang="cs-CZ" dirty="0">
                <a:solidFill>
                  <a:srgbClr val="FF0000"/>
                </a:solidFill>
              </a:rPr>
              <a:t> (</a:t>
            </a:r>
            <a:r>
              <a:rPr lang="cs-CZ" dirty="0" err="1">
                <a:solidFill>
                  <a:srgbClr val="FF0000"/>
                </a:solidFill>
              </a:rPr>
              <a:t>you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also</a:t>
            </a:r>
            <a:r>
              <a:rPr lang="cs-CZ" dirty="0">
                <a:solidFill>
                  <a:srgbClr val="FF0000"/>
                </a:solidFill>
              </a:rPr>
              <a:t> listen to </a:t>
            </a:r>
            <a:r>
              <a:rPr lang="cs-CZ" dirty="0" err="1">
                <a:solidFill>
                  <a:srgbClr val="FF0000"/>
                </a:solidFill>
              </a:rPr>
              <a:t>it</a:t>
            </a:r>
            <a:r>
              <a:rPr lang="cs-CZ" dirty="0">
                <a:solidFill>
                  <a:srgbClr val="FF0000"/>
                </a:solidFill>
              </a:rPr>
              <a:t>) </a:t>
            </a:r>
            <a:r>
              <a:rPr lang="cs-CZ" dirty="0">
                <a:hlinkClick r:id="rId2"/>
              </a:rPr>
              <a:t>https://read.bookcreator.com/k5UZaIm3HDadC321bKOW9KdN5wy1/Co0USdUZSUafG9GIAhbg0g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Send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projects</a:t>
            </a:r>
            <a:r>
              <a:rPr lang="cs-CZ" dirty="0"/>
              <a:t> to email: </a:t>
            </a:r>
            <a:r>
              <a:rPr lang="cs-CZ" dirty="0">
                <a:hlinkClick r:id="rId3"/>
              </a:rPr>
              <a:t>mccollum@santoska.cz</a:t>
            </a:r>
            <a:r>
              <a:rPr lang="cs-CZ" dirty="0"/>
              <a:t>, bentouzia@santoska.cz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2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48D99-CEC1-415D-BE86-60AEE133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Lesson</a:t>
            </a:r>
            <a:r>
              <a:rPr lang="cs-CZ" dirty="0"/>
              <a:t> 1 - </a:t>
            </a:r>
            <a:r>
              <a:rPr lang="cs-CZ" dirty="0" err="1"/>
              <a:t>Revision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4EBF2-735D-404F-9181-20E34580C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do </a:t>
            </a:r>
            <a:r>
              <a:rPr lang="cs-CZ" dirty="0" err="1"/>
              <a:t>revision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Unit 6 </a:t>
            </a:r>
            <a:r>
              <a:rPr lang="cs-CZ" dirty="0" err="1"/>
              <a:t>at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www.projectonlinepractice.com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Or </a:t>
            </a:r>
            <a:r>
              <a:rPr lang="cs-CZ" dirty="0" err="1"/>
              <a:t>here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website</a:t>
            </a:r>
            <a:r>
              <a:rPr lang="cs-CZ" dirty="0"/>
              <a:t> – go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tasks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Unit 6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https://elt.oup.com/student/project/level2/unit6/?cc=cz&amp;selLanguage=cs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9297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63215-D4B4-46B8-81E3-B979905B5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 err="1"/>
              <a:t>Lesson</a:t>
            </a:r>
            <a:r>
              <a:rPr lang="cs-CZ" dirty="0"/>
              <a:t> 2 – </a:t>
            </a:r>
            <a:r>
              <a:rPr lang="cs-CZ" dirty="0" err="1"/>
              <a:t>Reading</a:t>
            </a:r>
            <a:r>
              <a:rPr lang="cs-CZ" dirty="0"/>
              <a:t>: Perseus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4F34-186B-4FA1-AEE4-672412CDE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400"/>
            <a:ext cx="10515600" cy="5008563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Textbook</a:t>
            </a:r>
            <a:r>
              <a:rPr lang="cs-CZ" dirty="0"/>
              <a:t> p. 87, </a:t>
            </a:r>
            <a:r>
              <a:rPr lang="cs-CZ" dirty="0" err="1"/>
              <a:t>watch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video </a:t>
            </a:r>
            <a:r>
              <a:rPr lang="cs-CZ" dirty="0" err="1"/>
              <a:t>about</a:t>
            </a:r>
            <a:r>
              <a:rPr lang="cs-CZ" dirty="0"/>
              <a:t> Perseus </a:t>
            </a:r>
            <a:r>
              <a:rPr lang="cs-CZ" dirty="0" err="1"/>
              <a:t>first</a:t>
            </a:r>
            <a:endParaRPr lang="cs-CZ" dirty="0"/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https://www.youtube.com/watch?v=DLePx0dH2Tc</a:t>
            </a: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dirty="0" err="1"/>
              <a:t>Read</a:t>
            </a:r>
            <a:r>
              <a:rPr lang="cs-CZ" dirty="0"/>
              <a:t> and listen to </a:t>
            </a:r>
            <a:r>
              <a:rPr lang="cs-CZ" dirty="0" err="1"/>
              <a:t>the</a:t>
            </a:r>
            <a:r>
              <a:rPr lang="cs-CZ" dirty="0"/>
              <a:t> text(</a:t>
            </a:r>
            <a:r>
              <a:rPr lang="cs-CZ" dirty="0" err="1"/>
              <a:t>page</a:t>
            </a:r>
            <a:r>
              <a:rPr lang="cs-CZ" dirty="0"/>
              <a:t> 87/</a:t>
            </a:r>
            <a:r>
              <a:rPr lang="cs-CZ" dirty="0" err="1"/>
              <a:t>Exercise</a:t>
            </a:r>
            <a:r>
              <a:rPr lang="cs-CZ" dirty="0"/>
              <a:t> 1a) </a:t>
            </a:r>
            <a:r>
              <a:rPr lang="en-US" sz="2400" dirty="0">
                <a:hlinkClick r:id="rId3"/>
              </a:rPr>
              <a:t>https://elt.oup.com/student/project/level2/unit6/audio?cc=cz&amp;selLanguage=cs</a:t>
            </a:r>
            <a:endParaRPr lang="cs-CZ" sz="2400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In </a:t>
            </a:r>
            <a:r>
              <a:rPr lang="cs-CZ" sz="2400" b="1" dirty="0" err="1"/>
              <a:t>your</a:t>
            </a:r>
            <a:r>
              <a:rPr lang="cs-CZ" sz="2400" b="1" dirty="0"/>
              <a:t> </a:t>
            </a:r>
            <a:r>
              <a:rPr lang="cs-CZ" sz="2400" b="1" dirty="0" err="1"/>
              <a:t>exercise</a:t>
            </a:r>
            <a:r>
              <a:rPr lang="cs-CZ" sz="2400" b="1" dirty="0"/>
              <a:t> </a:t>
            </a:r>
            <a:r>
              <a:rPr lang="cs-CZ" sz="2400" b="1" dirty="0" err="1"/>
              <a:t>book</a:t>
            </a:r>
            <a:r>
              <a:rPr lang="cs-CZ" sz="2400" b="1" dirty="0"/>
              <a:t>:</a:t>
            </a:r>
          </a:p>
          <a:p>
            <a:r>
              <a:rPr lang="cs-CZ" sz="2400" dirty="0" err="1"/>
              <a:t>Find</a:t>
            </a:r>
            <a:r>
              <a:rPr lang="cs-CZ" sz="2400" dirty="0"/>
              <a:t> 5 </a:t>
            </a:r>
            <a:r>
              <a:rPr lang="cs-CZ" sz="2400" dirty="0" err="1"/>
              <a:t>new</a:t>
            </a:r>
            <a:r>
              <a:rPr lang="cs-CZ" sz="2400" dirty="0"/>
              <a:t> </a:t>
            </a:r>
            <a:r>
              <a:rPr lang="cs-CZ" sz="2400" dirty="0" err="1"/>
              <a:t>words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story – </a:t>
            </a:r>
            <a:r>
              <a:rPr lang="cs-CZ" sz="2400" dirty="0" err="1"/>
              <a:t>write</a:t>
            </a:r>
            <a:r>
              <a:rPr lang="cs-CZ" sz="2400" dirty="0"/>
              <a:t> </a:t>
            </a:r>
            <a:r>
              <a:rPr lang="cs-CZ" sz="2400" dirty="0" err="1"/>
              <a:t>them</a:t>
            </a:r>
            <a:r>
              <a:rPr lang="cs-CZ" sz="2400" dirty="0"/>
              <a:t> </a:t>
            </a:r>
            <a:r>
              <a:rPr lang="cs-CZ" sz="2400" dirty="0" err="1"/>
              <a:t>down</a:t>
            </a:r>
            <a:r>
              <a:rPr lang="cs-CZ" sz="2400" dirty="0"/>
              <a:t>, </a:t>
            </a:r>
            <a:r>
              <a:rPr lang="cs-CZ" sz="2400" dirty="0" err="1"/>
              <a:t>find</a:t>
            </a:r>
            <a:r>
              <a:rPr lang="cs-CZ" sz="2400" dirty="0"/>
              <a:t> </a:t>
            </a:r>
            <a:r>
              <a:rPr lang="cs-CZ" sz="2400" dirty="0" err="1"/>
              <a:t>translation</a:t>
            </a:r>
            <a:r>
              <a:rPr lang="cs-CZ" sz="2400" dirty="0"/>
              <a:t> and </a:t>
            </a:r>
            <a:r>
              <a:rPr lang="cs-CZ" sz="2400" dirty="0" err="1"/>
              <a:t>write</a:t>
            </a:r>
            <a:r>
              <a:rPr lang="cs-CZ" sz="2400" dirty="0"/>
              <a:t> a sentence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word</a:t>
            </a:r>
            <a:r>
              <a:rPr lang="cs-CZ" sz="2400" dirty="0"/>
              <a:t>,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example</a:t>
            </a:r>
            <a:r>
              <a:rPr lang="cs-CZ" sz="2400" dirty="0"/>
              <a:t>: </a:t>
            </a:r>
            <a:r>
              <a:rPr lang="cs-CZ" sz="2400" dirty="0" err="1"/>
              <a:t>get</a:t>
            </a:r>
            <a:r>
              <a:rPr lang="cs-CZ" sz="2400" dirty="0"/>
              <a:t> </a:t>
            </a:r>
            <a:r>
              <a:rPr lang="cs-CZ" sz="2400" dirty="0" err="1"/>
              <a:t>rid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– zbavit se (</a:t>
            </a:r>
            <a:r>
              <a:rPr lang="cs-CZ" sz="2400" dirty="0" err="1"/>
              <a:t>The</a:t>
            </a:r>
            <a:r>
              <a:rPr lang="cs-CZ" sz="2400" dirty="0"/>
              <a:t> king </a:t>
            </a:r>
            <a:r>
              <a:rPr lang="cs-CZ" sz="2400" dirty="0" err="1"/>
              <a:t>wanted</a:t>
            </a:r>
            <a:r>
              <a:rPr lang="cs-CZ" sz="2400" dirty="0"/>
              <a:t> to </a:t>
            </a:r>
            <a:r>
              <a:rPr lang="cs-CZ" sz="2400" dirty="0" err="1"/>
              <a:t>get</a:t>
            </a:r>
            <a:r>
              <a:rPr lang="cs-CZ" sz="2400" dirty="0"/>
              <a:t> </a:t>
            </a:r>
            <a:r>
              <a:rPr lang="cs-CZ" sz="2400" dirty="0" err="1"/>
              <a:t>rid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Perseus).</a:t>
            </a:r>
          </a:p>
          <a:p>
            <a:r>
              <a:rPr lang="cs-CZ" sz="2400" dirty="0" err="1"/>
              <a:t>Which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things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exercise</a:t>
            </a:r>
            <a:r>
              <a:rPr lang="cs-CZ" sz="2400" dirty="0"/>
              <a:t> 2 </a:t>
            </a:r>
            <a:r>
              <a:rPr lang="cs-CZ" sz="2400" dirty="0" err="1"/>
              <a:t>did</a:t>
            </a:r>
            <a:r>
              <a:rPr lang="cs-CZ" sz="2400" dirty="0"/>
              <a:t> </a:t>
            </a:r>
            <a:r>
              <a:rPr lang="cs-CZ" sz="2400" dirty="0" err="1"/>
              <a:t>Athena</a:t>
            </a:r>
            <a:r>
              <a:rPr lang="cs-CZ" sz="2400" dirty="0"/>
              <a:t> and Hermes </a:t>
            </a:r>
            <a:r>
              <a:rPr lang="cs-CZ" sz="2400" dirty="0" err="1"/>
              <a:t>give</a:t>
            </a:r>
            <a:r>
              <a:rPr lang="cs-CZ" sz="2400" dirty="0"/>
              <a:t> to Perseus?</a:t>
            </a:r>
          </a:p>
          <a:p>
            <a:r>
              <a:rPr lang="cs-CZ" sz="2400" dirty="0" err="1"/>
              <a:t>How</a:t>
            </a:r>
            <a:r>
              <a:rPr lang="cs-CZ" sz="2400" dirty="0"/>
              <a:t> </a:t>
            </a:r>
            <a:r>
              <a:rPr lang="cs-CZ" sz="2400" dirty="0" err="1"/>
              <a:t>did</a:t>
            </a:r>
            <a:r>
              <a:rPr lang="cs-CZ" sz="2400" dirty="0"/>
              <a:t> </a:t>
            </a:r>
            <a:r>
              <a:rPr lang="cs-CZ" sz="2400" dirty="0" err="1"/>
              <a:t>each</a:t>
            </a:r>
            <a:r>
              <a:rPr lang="cs-CZ" sz="2400" dirty="0"/>
              <a:t> </a:t>
            </a:r>
            <a:r>
              <a:rPr lang="cs-CZ" sz="2400" dirty="0" err="1"/>
              <a:t>thing</a:t>
            </a:r>
            <a:r>
              <a:rPr lang="cs-CZ" sz="2400" dirty="0"/>
              <a:t> </a:t>
            </a:r>
            <a:r>
              <a:rPr lang="cs-CZ" sz="2400" dirty="0" err="1"/>
              <a:t>help</a:t>
            </a:r>
            <a:r>
              <a:rPr lang="cs-CZ" sz="2400" dirty="0"/>
              <a:t> </a:t>
            </a:r>
            <a:r>
              <a:rPr lang="cs-CZ" sz="2400" dirty="0" err="1"/>
              <a:t>him</a:t>
            </a:r>
            <a:r>
              <a:rPr lang="cs-CZ" sz="2400" dirty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730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81B90-0420-4B13-A836-6035BA60E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Lesson</a:t>
            </a:r>
            <a:r>
              <a:rPr lang="cs-CZ" dirty="0"/>
              <a:t> 3 – online: </a:t>
            </a:r>
            <a:r>
              <a:rPr lang="cs-CZ" dirty="0" err="1"/>
              <a:t>The</a:t>
            </a:r>
            <a:r>
              <a:rPr lang="cs-CZ" dirty="0"/>
              <a:t> story </a:t>
            </a:r>
            <a:r>
              <a:rPr lang="cs-CZ" dirty="0" err="1"/>
              <a:t>of</a:t>
            </a:r>
            <a:r>
              <a:rPr lang="cs-CZ" dirty="0"/>
              <a:t> Medusa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05D34-CA36-457C-A686-F28A90DC1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Vypracuj úkol pokud nebudeš na online hodině</a:t>
            </a:r>
          </a:p>
          <a:p>
            <a:pPr marL="0" indent="0">
              <a:buNone/>
            </a:pPr>
            <a:r>
              <a:rPr lang="cs-CZ" dirty="0"/>
              <a:t>Poslechni a přečti si text Medusa and </a:t>
            </a:r>
            <a:r>
              <a:rPr lang="cs-CZ" dirty="0" err="1"/>
              <a:t>Athena</a:t>
            </a:r>
            <a:r>
              <a:rPr lang="cs-CZ" dirty="0"/>
              <a:t> (pracovní list ke stažení na webu), poslech zde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Vypracuj úkoly na pracovním listu.</a:t>
            </a:r>
          </a:p>
        </p:txBody>
      </p:sp>
      <p:pic>
        <p:nvPicPr>
          <p:cNvPr id="4" name="Medusa and Athena">
            <a:hlinkClick r:id="" action="ppaction://media"/>
            <a:extLst>
              <a:ext uri="{FF2B5EF4-FFF2-40B4-BE49-F238E27FC236}">
                <a16:creationId xmlns:a16="http://schemas.microsoft.com/office/drawing/2014/main" id="{F5F10B90-FBF0-4510-96F9-878D823DBD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27500" y="2608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D464-6D3B-4077-BEC1-AC73F65B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Have</a:t>
            </a:r>
            <a:r>
              <a:rPr lang="cs-CZ" sz="3600" dirty="0"/>
              <a:t> a nice </a:t>
            </a:r>
            <a:r>
              <a:rPr lang="cs-CZ" sz="3600" dirty="0" err="1"/>
              <a:t>weekend</a:t>
            </a:r>
            <a:r>
              <a:rPr lang="cs-CZ" sz="3600" dirty="0"/>
              <a:t> and hope to </a:t>
            </a:r>
            <a:r>
              <a:rPr lang="cs-CZ" sz="3600" dirty="0" err="1"/>
              <a:t>see</a:t>
            </a:r>
            <a:r>
              <a:rPr lang="cs-CZ" sz="3600" dirty="0"/>
              <a:t> </a:t>
            </a:r>
            <a:r>
              <a:rPr lang="cs-CZ" sz="3600" dirty="0" err="1"/>
              <a:t>you</a:t>
            </a:r>
            <a:r>
              <a:rPr lang="cs-CZ" sz="3600" dirty="0"/>
              <a:t> </a:t>
            </a:r>
            <a:r>
              <a:rPr lang="cs-CZ" sz="3600" dirty="0" err="1"/>
              <a:t>next</a:t>
            </a:r>
            <a:r>
              <a:rPr lang="cs-CZ" sz="3600" dirty="0"/>
              <a:t> </a:t>
            </a:r>
            <a:r>
              <a:rPr lang="cs-CZ" sz="3600" dirty="0" err="1"/>
              <a:t>week</a:t>
            </a:r>
            <a:r>
              <a:rPr lang="cs-CZ" sz="3600" dirty="0"/>
              <a:t>!</a:t>
            </a: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B1D142-F044-4F94-9859-771B79CDF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1474787"/>
            <a:ext cx="6654800" cy="499883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F14C50-E521-492C-B050-83F9FB59C126}"/>
              </a:ext>
            </a:extLst>
          </p:cNvPr>
          <p:cNvSpPr txBox="1"/>
          <p:nvPr/>
        </p:nvSpPr>
        <p:spPr>
          <a:xfrm>
            <a:off x="7823200" y="1690688"/>
            <a:ext cx="337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Many </a:t>
            </a:r>
            <a:r>
              <a:rPr lang="cs-CZ" sz="2400" dirty="0" err="1"/>
              <a:t>constellations</a:t>
            </a:r>
            <a:r>
              <a:rPr lang="cs-CZ" sz="2400" dirty="0"/>
              <a:t> are </a:t>
            </a:r>
            <a:r>
              <a:rPr lang="cs-CZ" sz="2400" dirty="0" err="1"/>
              <a:t>named</a:t>
            </a:r>
            <a:r>
              <a:rPr lang="cs-CZ" sz="2400" dirty="0"/>
              <a:t> </a:t>
            </a:r>
            <a:r>
              <a:rPr lang="cs-CZ" sz="2400" dirty="0" err="1"/>
              <a:t>after</a:t>
            </a:r>
            <a:r>
              <a:rPr lang="cs-CZ" sz="2400" dirty="0"/>
              <a:t> </a:t>
            </a:r>
            <a:r>
              <a:rPr lang="cs-CZ" sz="2400" dirty="0" err="1"/>
              <a:t>Ancient</a:t>
            </a:r>
            <a:r>
              <a:rPr lang="cs-CZ" sz="2400" dirty="0"/>
              <a:t> </a:t>
            </a:r>
            <a:r>
              <a:rPr lang="cs-CZ" sz="2400" dirty="0" err="1"/>
              <a:t>Greek</a:t>
            </a:r>
            <a:r>
              <a:rPr lang="cs-CZ" sz="2400" dirty="0"/>
              <a:t> </a:t>
            </a:r>
            <a:r>
              <a:rPr lang="cs-CZ" sz="2400" dirty="0" err="1"/>
              <a:t>mythological</a:t>
            </a:r>
            <a:r>
              <a:rPr lang="cs-CZ" sz="2400" dirty="0"/>
              <a:t> </a:t>
            </a:r>
            <a:r>
              <a:rPr lang="cs-CZ" sz="2400" dirty="0" err="1"/>
              <a:t>characters</a:t>
            </a:r>
            <a:r>
              <a:rPr lang="cs-CZ" sz="2400" dirty="0"/>
              <a:t>. </a:t>
            </a:r>
            <a:r>
              <a:rPr lang="cs-CZ" sz="2400" dirty="0" err="1"/>
              <a:t>Can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find</a:t>
            </a:r>
            <a:r>
              <a:rPr lang="cs-CZ" sz="2400" dirty="0"/>
              <a:t> Perseus on </a:t>
            </a:r>
            <a:r>
              <a:rPr lang="cs-CZ" sz="2400" dirty="0" err="1"/>
              <a:t>the</a:t>
            </a:r>
            <a:r>
              <a:rPr lang="cs-CZ" sz="2400" dirty="0"/>
              <a:t> night </a:t>
            </a:r>
            <a:r>
              <a:rPr lang="cs-CZ" sz="2400" dirty="0" err="1"/>
              <a:t>sky</a:t>
            </a:r>
            <a:r>
              <a:rPr lang="cs-CZ" sz="2400" dirty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3213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481</Words>
  <Application>Microsoft Office PowerPoint</Application>
  <PresentationFormat>Widescreen</PresentationFormat>
  <Paragraphs>43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7. English – 1st June – 5th June</vt:lpstr>
      <vt:lpstr>My favourite actor/actress</vt:lpstr>
      <vt:lpstr>Lesson 1 - Revision</vt:lpstr>
      <vt:lpstr>Lesson 2 – Reading: Perseus</vt:lpstr>
      <vt:lpstr>Lesson 3 – online: The story of Medusa</vt:lpstr>
      <vt:lpstr>Have a nice weekend and hope to see you next week!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English – 1st June – 5th June</dc:title>
  <dc:creator>Tereza McCollum</dc:creator>
  <cp:lastModifiedBy>Tereza McCollum</cp:lastModifiedBy>
  <cp:revision>6</cp:revision>
  <dcterms:created xsi:type="dcterms:W3CDTF">2020-05-31T14:14:32Z</dcterms:created>
  <dcterms:modified xsi:type="dcterms:W3CDTF">2020-05-31T14:45:28Z</dcterms:modified>
</cp:coreProperties>
</file>