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2BF1-565B-4158-9643-63C1D6D94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D3E01-A876-4966-92A5-1FA8195F0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85636-5510-4012-A986-3BB418376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63C2-A8D4-4B78-814B-724744BF329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C3673-ACAD-415B-9313-11442282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FA5F-E7D0-46A6-8F75-7247EBB6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D6-50D3-46ED-AAE7-912B85BF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2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DD128-C5AB-4F8D-BE90-8A1C4A8AD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79E66-C621-4A0B-8147-FA3472238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4F7DF-33ED-4C83-AEA6-8714FE41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63C2-A8D4-4B78-814B-724744BF329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74AB3-823E-48D0-BAB0-0EE259E9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3FCFC-4982-4E46-8306-9EA08A7E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D6-50D3-46ED-AAE7-912B85BF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A4BE20-1AB2-48C1-A87F-128A248AE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AFD92-7CF3-4205-A375-BB0E013DF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337E6-09B9-4C93-997D-BE21418A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63C2-A8D4-4B78-814B-724744BF329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29FAC-4B4E-4CB5-9BFB-608D25CB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C4D0F-A49F-4101-B18D-53DF95DB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D6-50D3-46ED-AAE7-912B85BF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8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20F6-2B59-4A21-9BDD-56F27690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7799E-9074-47CE-90B9-AC3D8D0D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614CB-6D25-4243-A073-5089B757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63C2-A8D4-4B78-814B-724744BF329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23402-25B5-4312-ABCB-E8D7009A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705D5-1D57-4454-8067-86317088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D6-50D3-46ED-AAE7-912B85BF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9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22F8-6802-4F9E-B857-BFF0538F7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606A8-91B0-415C-821A-2ED239788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2E89D-FDAF-4919-BB56-BC877CC1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63C2-A8D4-4B78-814B-724744BF329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95698-3F6E-4DAD-A95D-08E0DE4B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186D7-B327-49AB-8EF0-418C2CC4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D6-50D3-46ED-AAE7-912B85BF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4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577C-264F-43C5-B6F1-3D1ED23E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EC23E-42EF-4B6F-87C2-C3CE34957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C9C28-CDFC-4D11-B264-793A3DCD0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E9DA6-B627-41E9-864B-E57D071E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63C2-A8D4-4B78-814B-724744BF329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9CDB6-C1ED-4663-A659-09AC5ADE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0D6CB-DA57-4A2C-A3F0-D7228451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D6-50D3-46ED-AAE7-912B85BF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2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9C4A-5E38-4931-B039-72608B3E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0B871-479F-45AA-B8FE-1CA97C2C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C119D-5B03-482C-911D-C6F79B3FF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004ED-2BFE-4940-A6D5-5AE9EE083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E7108-6648-4073-A2F2-FE4C26494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0A1AAA-0F55-4212-8140-6EF5E5AC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63C2-A8D4-4B78-814B-724744BF329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10A30D-C0F9-4266-8118-843E68CE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054D1-D1EB-4F49-AC51-F2058B2D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D6-50D3-46ED-AAE7-912B85BF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9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5EB7-6439-433A-A1C1-49064521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7068E-7FFC-4898-A7A5-CAF3E7FA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63C2-A8D4-4B78-814B-724744BF329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C70A3-BE3E-4ED6-B17C-2E6871F8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8104C-36BE-4720-8731-1A05E368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D6-50D3-46ED-AAE7-912B85BF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2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F4117-4CA0-464E-B359-8A88E33C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63C2-A8D4-4B78-814B-724744BF329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E993-792D-4FF1-BEAA-7B590040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43DCE-C269-4B8A-ACD6-4A429568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D6-50D3-46ED-AAE7-912B85BF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4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A602-6625-4379-90F5-C953134D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1CBEA-A71A-4A37-BCC2-3140C71CA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648FE-6735-45EB-A606-09C577087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74F2C-92AB-4AAB-8CB5-ADB368D7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63C2-A8D4-4B78-814B-724744BF329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5BC8F-672A-419D-8F6E-2AC1BF7C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FB7D4-006B-48F5-96FF-4E7DBABB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D6-50D3-46ED-AAE7-912B85BF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0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9A5F-BDCB-4555-9F39-F39105A50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FC5B0-FE79-490D-9345-20D2DF539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72FD5-1C5A-4684-B3C3-E19E1A4B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A8DE1-13F3-4D60-8FAD-976B7BE8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63C2-A8D4-4B78-814B-724744BF329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17D57-6BB5-4889-99E6-5436E299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33F88-591B-4A92-A7D3-89FC414F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1FD6-50D3-46ED-AAE7-912B85BF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8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140C1-32A0-44B3-908B-D5F5B4361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BE9F0-2281-4189-841E-0E36C03EE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DB8C7-0384-4942-96B9-353E20891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363C2-A8D4-4B78-814B-724744BF3290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C4DE2-179D-4348-9CF5-C38C3E0C9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2FA19-C4BA-44F3-B7DD-0AC3DB477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E1FD6-50D3-46ED-AAE7-912B85BF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1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lt.oup.com/student/project/level2/unit6/audio?cc=cz&amp;selLanguage=c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ccollum@santoska.cz" TargetMode="External"/><Relationship Id="rId2" Type="http://schemas.openxmlformats.org/officeDocument/2006/relationships/hyperlink" Target="https://read.bookcreator.com/k5UZaIm3HDadC321bKOW9KdN5wy1/Co0USdUZSUafG9GIAhbg0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og-sofa-relaxation-rest-funny-1073427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F8F34-81E4-4788-99EE-59D50FBD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 třída – </a:t>
            </a:r>
            <a:r>
              <a:rPr lang="cs-CZ" dirty="0" err="1"/>
              <a:t>English</a:t>
            </a:r>
            <a:r>
              <a:rPr lang="cs-CZ" dirty="0"/>
              <a:t> 25th – 29th May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02797B-4077-4DE1-B270-A74CFC7D8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Dále opakujeme lekci 6 – slovíčka </a:t>
            </a:r>
            <a:r>
              <a:rPr lang="cs-CZ" dirty="0" err="1"/>
              <a:t>Entertainment</a:t>
            </a:r>
            <a:r>
              <a:rPr lang="cs-CZ" dirty="0"/>
              <a:t> a gramatiku: </a:t>
            </a:r>
            <a:r>
              <a:rPr lang="cs-CZ" dirty="0" err="1"/>
              <a:t>adverbs</a:t>
            </a:r>
            <a:r>
              <a:rPr lang="cs-CZ" dirty="0"/>
              <a:t>, </a:t>
            </a:r>
            <a:r>
              <a:rPr lang="cs-CZ" dirty="0" err="1"/>
              <a:t>going</a:t>
            </a:r>
            <a:r>
              <a:rPr lang="cs-CZ" dirty="0"/>
              <a:t> to, </a:t>
            </a:r>
            <a:r>
              <a:rPr lang="cs-CZ" dirty="0" err="1"/>
              <a:t>have</a:t>
            </a:r>
            <a:r>
              <a:rPr lang="cs-CZ" dirty="0"/>
              <a:t> to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Máme hotovou stranu 61 v pracovním sešitě</a:t>
            </a: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/>
              <a:t>Opakovat můžete také na www.umimeanglicky.cz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7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B308-EE55-44CA-B9B6-7F845B175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1 - </a:t>
            </a:r>
            <a:r>
              <a:rPr lang="cs-CZ" dirty="0" err="1"/>
              <a:t>Workbook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C59A3-CFDD-4EF4-A5F0-C72D645F8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– </a:t>
            </a:r>
            <a:r>
              <a:rPr lang="cs-CZ" dirty="0" err="1"/>
              <a:t>page</a:t>
            </a:r>
            <a:r>
              <a:rPr lang="cs-CZ" dirty="0"/>
              <a:t> 62</a:t>
            </a:r>
          </a:p>
          <a:p>
            <a:pPr marL="0" indent="0">
              <a:buNone/>
            </a:pPr>
            <a:r>
              <a:rPr lang="cs-CZ" dirty="0" err="1"/>
              <a:t>Exercise</a:t>
            </a:r>
            <a:r>
              <a:rPr lang="cs-CZ" dirty="0"/>
              <a:t> 1 and 2 – </a:t>
            </a:r>
            <a:r>
              <a:rPr lang="cs-CZ" dirty="0" err="1"/>
              <a:t>Vocabulary</a:t>
            </a:r>
            <a:r>
              <a:rPr lang="cs-CZ" dirty="0"/>
              <a:t> </a:t>
            </a:r>
            <a:r>
              <a:rPr lang="cs-CZ" dirty="0" err="1"/>
              <a:t>revision</a:t>
            </a:r>
            <a:r>
              <a:rPr lang="cs-CZ" dirty="0"/>
              <a:t> (</a:t>
            </a:r>
            <a:r>
              <a:rPr lang="cs-CZ" dirty="0" err="1"/>
              <a:t>check</a:t>
            </a:r>
            <a:r>
              <a:rPr lang="cs-CZ" dirty="0"/>
              <a:t> on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Exercise</a:t>
            </a:r>
            <a:r>
              <a:rPr lang="cs-CZ" dirty="0"/>
              <a:t> 3 – </a:t>
            </a:r>
            <a:r>
              <a:rPr lang="cs-CZ" dirty="0" err="1"/>
              <a:t>Going</a:t>
            </a:r>
            <a:r>
              <a:rPr lang="cs-CZ" dirty="0"/>
              <a:t> to (</a:t>
            </a:r>
            <a:r>
              <a:rPr lang="cs-CZ" dirty="0" err="1"/>
              <a:t>check</a:t>
            </a:r>
            <a:r>
              <a:rPr lang="cs-CZ" dirty="0"/>
              <a:t> on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Exercise</a:t>
            </a:r>
            <a:r>
              <a:rPr lang="cs-CZ" dirty="0"/>
              <a:t> 4 – </a:t>
            </a:r>
            <a:r>
              <a:rPr lang="cs-CZ" dirty="0" err="1"/>
              <a:t>Listening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4" name="32-Track 32">
            <a:hlinkClick r:id="" action="ppaction://media"/>
            <a:extLst>
              <a:ext uri="{FF2B5EF4-FFF2-40B4-BE49-F238E27FC236}">
                <a16:creationId xmlns:a16="http://schemas.microsoft.com/office/drawing/2014/main" id="{1D333B29-EBF2-4FA5-A5D5-441C2B4CC4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7700" y="4076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6180-6DD0-403E-8C1C-2289D304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175"/>
          </a:xfrm>
        </p:spPr>
        <p:txBody>
          <a:bodyPr/>
          <a:lstStyle/>
          <a:p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answers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A25F5-269F-4865-9B67-AE81250A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62/1</a:t>
            </a:r>
          </a:p>
          <a:p>
            <a:pPr marL="0" indent="0">
              <a:buNone/>
            </a:pPr>
            <a:r>
              <a:rPr lang="cs-CZ" sz="2000" dirty="0" err="1"/>
              <a:t>documentaries</a:t>
            </a:r>
            <a:endParaRPr lang="cs-CZ" sz="2000" dirty="0"/>
          </a:p>
          <a:p>
            <a:pPr marL="0" indent="0">
              <a:buNone/>
            </a:pPr>
            <a:r>
              <a:rPr lang="cs-CZ" sz="2000" dirty="0" err="1"/>
              <a:t>soap</a:t>
            </a:r>
            <a:r>
              <a:rPr lang="cs-CZ" sz="2000" dirty="0"/>
              <a:t> </a:t>
            </a:r>
            <a:r>
              <a:rPr lang="cs-CZ" sz="2000" dirty="0" err="1"/>
              <a:t>operas</a:t>
            </a:r>
            <a:endParaRPr lang="cs-CZ" sz="2000" dirty="0"/>
          </a:p>
          <a:p>
            <a:pPr marL="0" indent="0">
              <a:buNone/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news</a:t>
            </a:r>
            <a:endParaRPr lang="cs-CZ" sz="2000" dirty="0"/>
          </a:p>
          <a:p>
            <a:pPr marL="0" indent="0">
              <a:buNone/>
            </a:pPr>
            <a:r>
              <a:rPr lang="cs-CZ" sz="2000" dirty="0" err="1"/>
              <a:t>quiz</a:t>
            </a:r>
            <a:r>
              <a:rPr lang="cs-CZ" sz="2000" dirty="0"/>
              <a:t> </a:t>
            </a:r>
            <a:r>
              <a:rPr lang="cs-CZ" sz="2000" dirty="0" err="1"/>
              <a:t>shows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a </a:t>
            </a:r>
            <a:r>
              <a:rPr lang="cs-CZ" sz="2000" dirty="0" err="1"/>
              <a:t>cartoon</a:t>
            </a:r>
            <a:endParaRPr lang="cs-CZ" sz="2000" dirty="0"/>
          </a:p>
          <a:p>
            <a:pPr marL="0" indent="0">
              <a:buNone/>
            </a:pPr>
            <a:r>
              <a:rPr lang="cs-CZ" dirty="0"/>
              <a:t>62/2</a:t>
            </a:r>
          </a:p>
          <a:p>
            <a:pPr marL="0" indent="0">
              <a:buNone/>
            </a:pPr>
            <a:r>
              <a:rPr lang="cs-CZ" sz="2200" dirty="0"/>
              <a:t>2. </a:t>
            </a:r>
            <a:r>
              <a:rPr lang="cs-CZ" sz="2200" dirty="0" err="1"/>
              <a:t>Cartoon</a:t>
            </a:r>
            <a:endParaRPr lang="cs-CZ" sz="2200" dirty="0"/>
          </a:p>
          <a:p>
            <a:pPr marL="0" indent="0">
              <a:buNone/>
            </a:pPr>
            <a:r>
              <a:rPr lang="cs-CZ" sz="2200" dirty="0"/>
              <a:t>3. Fantasy</a:t>
            </a:r>
          </a:p>
          <a:p>
            <a:pPr marL="0" indent="0">
              <a:buNone/>
            </a:pPr>
            <a:r>
              <a:rPr lang="cs-CZ" sz="2200" dirty="0"/>
              <a:t>4. Musical</a:t>
            </a:r>
          </a:p>
          <a:p>
            <a:pPr marL="0" indent="0">
              <a:buNone/>
            </a:pPr>
            <a:r>
              <a:rPr lang="cs-CZ" sz="2200" dirty="0"/>
              <a:t>5. Horror</a:t>
            </a:r>
          </a:p>
          <a:p>
            <a:pPr marL="0" indent="0">
              <a:buNone/>
            </a:pPr>
            <a:r>
              <a:rPr lang="cs-CZ" sz="2200" dirty="0"/>
              <a:t>6. sci-fi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4C537-0D3D-489C-BE17-9B36B9211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74" t="21852" r="5556" b="16111"/>
          <a:stretch/>
        </p:blipFill>
        <p:spPr>
          <a:xfrm>
            <a:off x="2743200" y="1219199"/>
            <a:ext cx="4232598" cy="4957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FF05A-8BD6-4F77-8BC1-F8FBEAB64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19" t="22592" r="3778" b="17778"/>
          <a:stretch/>
        </p:blipFill>
        <p:spPr>
          <a:xfrm>
            <a:off x="7291549" y="1222373"/>
            <a:ext cx="37465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5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8CF7-7584-47FF-97FD-384D1EE4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2 – </a:t>
            </a:r>
            <a:r>
              <a:rPr lang="cs-CZ" dirty="0" err="1"/>
              <a:t>Have</a:t>
            </a:r>
            <a:r>
              <a:rPr lang="cs-CZ" dirty="0"/>
              <a:t> 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B431-00E2-410B-804C-9D632D3F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Textbook</a:t>
            </a:r>
            <a:r>
              <a:rPr lang="cs-CZ" dirty="0"/>
              <a:t> p. 78/2a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https://elt.oup.com/student/project/level2/unit6/audio?cc=cz&amp;selLanguage=cs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Listen, </a:t>
            </a:r>
            <a:r>
              <a:rPr lang="cs-CZ" dirty="0" err="1"/>
              <a:t>note</a:t>
            </a:r>
            <a:r>
              <a:rPr lang="cs-CZ" dirty="0"/>
              <a:t> </a:t>
            </a:r>
            <a:r>
              <a:rPr lang="cs-CZ" dirty="0" err="1"/>
              <a:t>down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Josh</a:t>
            </a:r>
            <a:r>
              <a:rPr lang="cs-CZ" dirty="0"/>
              <a:t> has to do.</a:t>
            </a:r>
          </a:p>
          <a:p>
            <a:pPr marL="0" indent="0">
              <a:buNone/>
            </a:pPr>
            <a:r>
              <a:rPr lang="cs-CZ" dirty="0" err="1"/>
              <a:t>Write</a:t>
            </a:r>
            <a:r>
              <a:rPr lang="cs-CZ" dirty="0"/>
              <a:t> 5 </a:t>
            </a:r>
            <a:r>
              <a:rPr lang="cs-CZ" dirty="0" err="1"/>
              <a:t>sentences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his </a:t>
            </a:r>
            <a:r>
              <a:rPr lang="cs-CZ" dirty="0" err="1"/>
              <a:t>day</a:t>
            </a:r>
            <a:r>
              <a:rPr lang="cs-CZ" dirty="0"/>
              <a:t> (He has to … /he </a:t>
            </a:r>
            <a:r>
              <a:rPr lang="cs-CZ" dirty="0" err="1"/>
              <a:t>doesn´t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Workbook</a:t>
            </a:r>
            <a:r>
              <a:rPr lang="cs-CZ" dirty="0"/>
              <a:t> p. 63/5</a:t>
            </a:r>
          </a:p>
          <a:p>
            <a:pPr marL="0" indent="0">
              <a:buNone/>
            </a:pPr>
            <a:r>
              <a:rPr lang="cs-CZ" dirty="0"/>
              <a:t>Make </a:t>
            </a:r>
            <a:r>
              <a:rPr lang="cs-CZ" dirty="0" err="1"/>
              <a:t>sentences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9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CD336F-43D4-4833-BA2E-5B595FFE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Workbook</a:t>
            </a:r>
            <a:r>
              <a:rPr lang="cs-CZ" dirty="0"/>
              <a:t> p. 63/5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0D8CAA-EE39-4AD0-9F0E-978854FD7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99" t="38925" r="50628" b="16920"/>
          <a:stretch/>
        </p:blipFill>
        <p:spPr>
          <a:xfrm>
            <a:off x="5257799" y="134619"/>
            <a:ext cx="4229101" cy="65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40E1CD-49DF-44A2-950D-65089C04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6681"/>
            <a:ext cx="10515600" cy="1325563"/>
          </a:xfrm>
        </p:spPr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3 - My </a:t>
            </a:r>
            <a:r>
              <a:rPr lang="cs-CZ" dirty="0" err="1"/>
              <a:t>favourite</a:t>
            </a:r>
            <a:r>
              <a:rPr lang="cs-CZ" dirty="0"/>
              <a:t> </a:t>
            </a:r>
            <a:r>
              <a:rPr lang="cs-CZ" dirty="0" err="1"/>
              <a:t>actor</a:t>
            </a:r>
            <a:r>
              <a:rPr lang="cs-CZ" dirty="0"/>
              <a:t>/</a:t>
            </a:r>
            <a:r>
              <a:rPr lang="cs-CZ" dirty="0" err="1"/>
              <a:t>actress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7D0A1-CF92-44A0-9AA3-123BCFB1F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3300"/>
            <a:ext cx="10909300" cy="5308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/>
              <a:t>Prepare</a:t>
            </a:r>
            <a:r>
              <a:rPr lang="cs-CZ" dirty="0"/>
              <a:t> 1 </a:t>
            </a:r>
            <a:r>
              <a:rPr lang="cs-CZ" dirty="0" err="1"/>
              <a:t>page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actor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actress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Use </a:t>
            </a:r>
            <a:r>
              <a:rPr lang="cs-CZ" dirty="0" err="1"/>
              <a:t>your</a:t>
            </a:r>
            <a:r>
              <a:rPr lang="cs-CZ" dirty="0"/>
              <a:t> PC </a:t>
            </a:r>
            <a:r>
              <a:rPr lang="cs-CZ" dirty="0" err="1"/>
              <a:t>or</a:t>
            </a:r>
            <a:r>
              <a:rPr lang="cs-CZ" dirty="0"/>
              <a:t> A4 </a:t>
            </a:r>
            <a:r>
              <a:rPr lang="cs-CZ" dirty="0" err="1"/>
              <a:t>paper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pictures</a:t>
            </a:r>
            <a:r>
              <a:rPr lang="cs-CZ" dirty="0"/>
              <a:t> and </a:t>
            </a: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his/her </a:t>
            </a:r>
            <a:r>
              <a:rPr lang="cs-CZ" dirty="0" err="1"/>
              <a:t>name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he/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?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cs-CZ" dirty="0"/>
              <a:t>/he? </a:t>
            </a:r>
          </a:p>
          <a:p>
            <a:pPr marL="0" indent="0">
              <a:buNone/>
            </a:pPr>
            <a:r>
              <a:rPr lang="cs-CZ" dirty="0"/>
              <a:t>In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he/</a:t>
            </a:r>
            <a:r>
              <a:rPr lang="cs-CZ" dirty="0" err="1"/>
              <a:t>she</a:t>
            </a:r>
            <a:r>
              <a:rPr lang="cs-CZ" dirty="0"/>
              <a:t> play?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cs-CZ" dirty="0"/>
              <a:t>/he play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favourite</a:t>
            </a:r>
            <a:r>
              <a:rPr lang="cs-CZ" dirty="0"/>
              <a:t> </a:t>
            </a:r>
            <a:r>
              <a:rPr lang="cs-CZ" dirty="0" err="1"/>
              <a:t>movie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dirty="0" err="1"/>
              <a:t>Did</a:t>
            </a:r>
            <a:r>
              <a:rPr lang="cs-CZ" dirty="0"/>
              <a:t> he/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win</a:t>
            </a:r>
            <a:r>
              <a:rPr lang="cs-CZ" dirty="0"/>
              <a:t> any </a:t>
            </a:r>
            <a:r>
              <a:rPr lang="cs-CZ" dirty="0" err="1"/>
              <a:t>awards</a:t>
            </a:r>
            <a:r>
              <a:rPr lang="cs-CZ" dirty="0"/>
              <a:t>? (ceny)</a:t>
            </a:r>
          </a:p>
          <a:p>
            <a:pPr marL="0" indent="0">
              <a:buNone/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interesting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/</a:t>
            </a:r>
            <a:r>
              <a:rPr lang="cs-CZ" dirty="0" err="1"/>
              <a:t>fact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him</a:t>
            </a:r>
            <a:r>
              <a:rPr lang="cs-CZ" dirty="0"/>
              <a:t>/her.</a:t>
            </a:r>
          </a:p>
          <a:p>
            <a:pPr marL="0" indent="0">
              <a:buNone/>
            </a:pP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adjectives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him</a:t>
            </a:r>
            <a:r>
              <a:rPr lang="cs-CZ" dirty="0"/>
              <a:t>/her (3 přídavná jména, která ho/ji popisují)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>
                <a:solidFill>
                  <a:srgbClr val="FF0000"/>
                </a:solidFill>
              </a:rPr>
              <a:t>Read</a:t>
            </a:r>
            <a:r>
              <a:rPr lang="cs-CZ" dirty="0">
                <a:solidFill>
                  <a:srgbClr val="FF0000"/>
                </a:solidFill>
              </a:rPr>
              <a:t> my </a:t>
            </a:r>
            <a:r>
              <a:rPr lang="cs-CZ" dirty="0" err="1">
                <a:solidFill>
                  <a:srgbClr val="FF0000"/>
                </a:solidFill>
              </a:rPr>
              <a:t>project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about</a:t>
            </a:r>
            <a:r>
              <a:rPr lang="cs-CZ" dirty="0">
                <a:solidFill>
                  <a:srgbClr val="FF0000"/>
                </a:solidFill>
              </a:rPr>
              <a:t> Brad </a:t>
            </a:r>
            <a:r>
              <a:rPr lang="cs-CZ" dirty="0" err="1">
                <a:solidFill>
                  <a:srgbClr val="FF0000"/>
                </a:solidFill>
              </a:rPr>
              <a:t>Pitt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here</a:t>
            </a:r>
            <a:r>
              <a:rPr lang="cs-CZ" dirty="0">
                <a:solidFill>
                  <a:srgbClr val="FF0000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also</a:t>
            </a:r>
            <a:r>
              <a:rPr lang="cs-CZ" dirty="0">
                <a:solidFill>
                  <a:srgbClr val="FF0000"/>
                </a:solidFill>
              </a:rPr>
              <a:t> listen to </a:t>
            </a:r>
            <a:r>
              <a:rPr lang="cs-CZ" dirty="0" err="1">
                <a:solidFill>
                  <a:srgbClr val="FF0000"/>
                </a:solidFill>
              </a:rPr>
              <a:t>it</a:t>
            </a:r>
            <a:r>
              <a:rPr lang="cs-CZ" dirty="0">
                <a:solidFill>
                  <a:srgbClr val="FF0000"/>
                </a:solidFill>
              </a:rPr>
              <a:t>) </a:t>
            </a:r>
            <a:r>
              <a:rPr lang="cs-CZ" dirty="0">
                <a:hlinkClick r:id="rId2"/>
              </a:rPr>
              <a:t>https://read.bookcreator.com/k5UZaIm3HDadC321bKOW9KdN5wy1/Co0USdUZSUafG9GIAhbg0g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Send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to email: </a:t>
            </a:r>
            <a:r>
              <a:rPr lang="cs-CZ" dirty="0">
                <a:hlinkClick r:id="rId3"/>
              </a:rPr>
              <a:t>mccollum@santoska.cz</a:t>
            </a:r>
            <a:r>
              <a:rPr lang="cs-CZ" dirty="0"/>
              <a:t>, bentouzia@santoska.cz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2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BF96-18C6-4A57-9EAE-4EB65C01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Have</a:t>
            </a:r>
            <a:r>
              <a:rPr lang="cs-CZ" dirty="0"/>
              <a:t> a nice </a:t>
            </a:r>
            <a:r>
              <a:rPr lang="cs-CZ" dirty="0" err="1"/>
              <a:t>weekend</a:t>
            </a:r>
            <a:r>
              <a:rPr lang="cs-CZ" dirty="0"/>
              <a:t>!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84710A-71EE-41E2-9042-97DF1F968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23970" y="1920230"/>
            <a:ext cx="4544060" cy="3017540"/>
          </a:xfrm>
        </p:spPr>
      </p:pic>
    </p:spTree>
    <p:extLst>
      <p:ext uri="{BB962C8B-B14F-4D97-AF65-F5344CB8AC3E}">
        <p14:creationId xmlns:p14="http://schemas.microsoft.com/office/powerpoint/2010/main" val="164270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345</Words>
  <Application>Microsoft Office PowerPoint</Application>
  <PresentationFormat>Widescreen</PresentationFormat>
  <Paragraphs>50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7 třída – English 25th – 29th May</vt:lpstr>
      <vt:lpstr>Lesson 1 - Workbook</vt:lpstr>
      <vt:lpstr>Check your answers</vt:lpstr>
      <vt:lpstr>Lesson 2 – Have to</vt:lpstr>
      <vt:lpstr>Workbook p. 63/5</vt:lpstr>
      <vt:lpstr>Lesson 3 - My favourite actor/actress</vt:lpstr>
      <vt:lpstr>Have a nice weekend!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třída – English 25th – 29th May</dc:title>
  <dc:creator>Tereza McCollum</dc:creator>
  <cp:lastModifiedBy>Tereza McCollum</cp:lastModifiedBy>
  <cp:revision>7</cp:revision>
  <dcterms:created xsi:type="dcterms:W3CDTF">2020-05-22T09:25:35Z</dcterms:created>
  <dcterms:modified xsi:type="dcterms:W3CDTF">2020-05-22T16:29:33Z</dcterms:modified>
</cp:coreProperties>
</file>