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7ADEF-3256-4C0F-A995-525B9DBC9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E98EA-3797-4EAD-BBD6-BF1E8FF59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828F9-8DFF-432D-BDDE-3093758C6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1ACE4-B1D1-4855-B7DD-BBD72D0D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12F06-EB47-4C22-B97B-9190EA81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0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43DBD-5AD2-474E-B7DB-A48EBAB8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6218C-E37D-43CD-A5D6-726C70DFD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8609F-ECD9-4982-8D31-8D42CE5A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24D7F-3CCC-40EF-9F38-A0405C763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793AB-4C49-4197-A4DD-B61A2AAD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2AC42B-EAE4-4137-B461-204DBA3AE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EDC78-6D4C-4C07-B775-81B3CAD2F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373B1-02A9-493B-A437-9AADF5F5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E7B6-3C36-46F3-B8B5-F78DAB42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E467E-8DFD-4229-B546-F0E0B934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5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92CD-E764-4AFD-9DC5-F477572C1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DED43-D912-42C7-9B03-CE96F3E5A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CAA44-7848-4FB3-B5DD-9ACE6AC8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929A8-B4B3-497A-ABD5-C11376B8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C932F-D9D1-4ACE-ACBA-299C7D22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0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180F-2DAC-42B4-81DF-D2F9CA984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D3993-FF55-4FCB-B149-1C615219D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AF77F-E2EC-4F54-84B8-B5FCE27E7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D6A76-AD3E-4242-9D92-026B0591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88B9A-5AED-4B2E-ABB0-73D89F61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BDFFC-4154-4791-A569-71C86E08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5032-E863-4F03-8666-38CFC1B31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61793-B502-4700-86E3-8592AAB91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3D7D0-5305-4E66-A73B-41385096D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D334-7635-4AFD-9112-DDADE2B93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B7F60-7484-4D34-AB7A-91348437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4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6ACEC-25DE-4CBA-8B80-D752D090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A55A9-5CA0-4B7D-B9F7-A316EF315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4154-826A-48A0-AD08-E08E86B24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13BFA5-7F53-4A7C-B23A-21A63B43C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DD66D6-D6B5-47D4-B2F1-7427F2A59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FE6839-6ACD-4CEB-BADA-2452A25F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BC0BC7-2F58-4FC0-9DB9-BD3ED7A1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86922-0157-41B8-B7D7-B21C8384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0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5195-64E3-4217-AC90-6631F2499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409CC-0B87-47E0-8CE7-F63D31DE4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D559E-B59B-40CF-B3A3-714A277F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4B2041-7251-47F0-8CDB-AEFA37E04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0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84689-E03C-4464-812E-41C12CDD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129DF-B2E8-45C1-9FD6-4D45365FD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D7023-D09B-4CF1-BAF8-74A08EBF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F5BB-7451-45D8-B21C-33F9B28A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A97E2-F419-4ED7-B2C3-28A3ACAC6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B710A-394B-4B2A-886E-E3BD3ED72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CF111-4A66-44E4-817E-71688161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74F97-B728-4E98-ADBB-BE2F8CD0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734DD-911F-4942-A68A-7B181992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9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7B7D5-F42B-4BCF-A2DB-0A6F2CF6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926EF-E717-40DB-A93C-8CB3ED932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9F67A-32C3-45BF-B2DA-F7841C44B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81A5B-5C17-4511-A695-99FF7C82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EDF6D-5059-4048-8F88-43A8F655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EE145-38DD-4CDC-B64D-E6C0EEB6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1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BAFEF7-5866-4314-8019-140A9D37D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8D0B4-0CFA-426E-84D8-60D085DA2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6DC57-ECF0-468D-B2D0-836EA9B54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C4DF8-FB83-4A7D-909D-2D555150546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00457-456E-461B-82D0-36F0BB626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21B28-C2B7-4E49-9686-210C5AFC6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E308-D3E9-43C1-AEAE-7522C8CF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islcollective.com/video-lessons/harry-potter-first-flying-less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student/project/level2/unit6/audio?cc=cz&amp;selLanguage=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hovna.cz/" TargetMode="External"/><Relationship Id="rId2" Type="http://schemas.openxmlformats.org/officeDocument/2006/relationships/hyperlink" Target="https://www.youtube.com/watch?v=crrXAfgxW4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entouzia@santoska.cz" TargetMode="External"/><Relationship Id="rId4" Type="http://schemas.openxmlformats.org/officeDocument/2006/relationships/hyperlink" Target="mailto:mccollum@santoska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-CdpqhxDR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54CB15-ABA1-4747-A9CE-00BA1E4F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třída – </a:t>
            </a:r>
            <a:r>
              <a:rPr lang="cs-CZ" dirty="0" err="1"/>
              <a:t>English</a:t>
            </a:r>
            <a:r>
              <a:rPr lang="cs-CZ" dirty="0"/>
              <a:t> 4th – 7th May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482B3F-F8A5-4CE0-B3F0-763C96555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Film </a:t>
            </a:r>
            <a:r>
              <a:rPr lang="cs-CZ" dirty="0" err="1"/>
              <a:t>Reports</a:t>
            </a:r>
            <a:r>
              <a:rPr lang="cs-CZ" dirty="0"/>
              <a:t>,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marks</a:t>
            </a:r>
            <a:r>
              <a:rPr lang="cs-CZ" dirty="0"/>
              <a:t> are in Bakaláři.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B050"/>
                </a:solidFill>
              </a:rPr>
              <a:t>Film report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B050"/>
                </a:solidFill>
              </a:rPr>
              <a:t>U6 </a:t>
            </a:r>
            <a:r>
              <a:rPr lang="cs-CZ" dirty="0" err="1">
                <a:solidFill>
                  <a:srgbClr val="00B050"/>
                </a:solidFill>
              </a:rPr>
              <a:t>Culture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reading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tasks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watch</a:t>
            </a:r>
            <a:r>
              <a:rPr lang="cs-CZ" dirty="0"/>
              <a:t> a video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films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(online </a:t>
            </a:r>
            <a:r>
              <a:rPr lang="cs-CZ" dirty="0" err="1"/>
              <a:t>lesson</a:t>
            </a:r>
            <a:r>
              <a:rPr lang="cs-CZ" dirty="0"/>
              <a:t>). </a:t>
            </a:r>
            <a:r>
              <a:rPr lang="cs-CZ" dirty="0" err="1">
                <a:solidFill>
                  <a:srgbClr val="FF0000"/>
                </a:solidFill>
              </a:rPr>
              <a:t>Print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worksheet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Films</a:t>
            </a:r>
            <a:r>
              <a:rPr lang="cs-CZ" dirty="0"/>
              <a:t> in </a:t>
            </a:r>
            <a:r>
              <a:rPr lang="cs-CZ" dirty="0" err="1"/>
              <a:t>Britain</a:t>
            </a:r>
            <a:r>
              <a:rPr lang="cs-CZ" dirty="0"/>
              <a:t>)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And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make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 film. </a:t>
            </a:r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looking</a:t>
            </a:r>
            <a:r>
              <a:rPr lang="cs-CZ" dirty="0"/>
              <a:t> forward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77761-AB80-4F1E-9F4B-8EAA9290D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9175"/>
          </a:xfrm>
        </p:spPr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1 – </a:t>
            </a:r>
            <a:r>
              <a:rPr lang="cs-CZ" dirty="0" err="1"/>
              <a:t>Culture</a:t>
            </a:r>
            <a:r>
              <a:rPr lang="cs-CZ" dirty="0"/>
              <a:t> (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C642E-7EBF-4F35-AECD-D7E278B70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Many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Harry Potter, so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Video </a:t>
            </a:r>
            <a:r>
              <a:rPr lang="cs-CZ" dirty="0" err="1"/>
              <a:t>Quiz</a:t>
            </a:r>
            <a:endParaRPr lang="cs-CZ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https://en.islcollective.com/video-lessons/harry-potter-first-flying-lesson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film </a:t>
            </a:r>
            <a:r>
              <a:rPr lang="cs-CZ" dirty="0" err="1"/>
              <a:t>vocabulary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U6 </a:t>
            </a:r>
            <a:r>
              <a:rPr lang="cs-CZ" dirty="0" err="1"/>
              <a:t>Culture</a:t>
            </a:r>
            <a:r>
              <a:rPr lang="cs-CZ" dirty="0"/>
              <a:t> (WB p. 85) and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do not </a:t>
            </a:r>
            <a:r>
              <a:rPr lang="cs-CZ" dirty="0" err="1"/>
              <a:t>know</a:t>
            </a:r>
            <a:r>
              <a:rPr lang="cs-CZ" dirty="0"/>
              <a:t>. </a:t>
            </a:r>
            <a:r>
              <a:rPr lang="cs-CZ" dirty="0" err="1"/>
              <a:t>For</a:t>
            </a:r>
            <a:r>
              <a:rPr lang="cs-CZ" dirty="0"/>
              <a:t> 5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text (TB p. 76):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appear</a:t>
            </a:r>
            <a:r>
              <a:rPr lang="cs-CZ" dirty="0"/>
              <a:t> – objevit se (Sherlock Holmes </a:t>
            </a:r>
            <a:r>
              <a:rPr lang="cs-CZ" dirty="0" err="1"/>
              <a:t>appeared</a:t>
            </a:r>
            <a:r>
              <a:rPr lang="cs-CZ" dirty="0"/>
              <a:t> in 211 </a:t>
            </a:r>
            <a:r>
              <a:rPr lang="cs-CZ" dirty="0" err="1"/>
              <a:t>films</a:t>
            </a:r>
            <a:r>
              <a:rPr lang="cs-CZ" dirty="0"/>
              <a:t>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Print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worksheet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online </a:t>
            </a:r>
            <a:r>
              <a:rPr lang="cs-CZ" dirty="0" err="1">
                <a:solidFill>
                  <a:srgbClr val="FF0000"/>
                </a:solidFill>
              </a:rPr>
              <a:t>lesson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810E9-A795-4A9E-B32D-6DC82A50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2 – Make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film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7D6AD-AD95-4F40-A636-188BFF9D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Texbook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77</a:t>
            </a:r>
          </a:p>
          <a:p>
            <a:pPr marL="0" indent="0">
              <a:buNone/>
            </a:pPr>
            <a:r>
              <a:rPr lang="cs-CZ" dirty="0" err="1"/>
              <a:t>Read</a:t>
            </a:r>
            <a:r>
              <a:rPr lang="cs-CZ" dirty="0"/>
              <a:t> and listen to </a:t>
            </a:r>
            <a:r>
              <a:rPr lang="cs-CZ" dirty="0" err="1"/>
              <a:t>the</a:t>
            </a:r>
            <a:r>
              <a:rPr lang="cs-CZ" dirty="0"/>
              <a:t> text (</a:t>
            </a:r>
            <a:r>
              <a:rPr lang="cs-CZ" dirty="0" err="1"/>
              <a:t>page</a:t>
            </a:r>
            <a:r>
              <a:rPr lang="cs-CZ" dirty="0"/>
              <a:t> 77/</a:t>
            </a:r>
            <a:r>
              <a:rPr lang="cs-CZ" dirty="0" err="1"/>
              <a:t>Exercise</a:t>
            </a:r>
            <a:r>
              <a:rPr lang="cs-CZ" dirty="0"/>
              <a:t> 1)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https://elt.oup.com/student/project/level2/unit6/audio?cc=cz&amp;selLanguage=cs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Exercise</a:t>
            </a:r>
            <a:r>
              <a:rPr lang="cs-CZ" dirty="0"/>
              <a:t> 1 – </a:t>
            </a: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headings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paragraphs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Exercise</a:t>
            </a:r>
            <a:r>
              <a:rPr lang="cs-CZ" dirty="0"/>
              <a:t> 2 – Label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picture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Exercise</a:t>
            </a:r>
            <a:r>
              <a:rPr lang="cs-CZ" dirty="0"/>
              <a:t> 3 – </a:t>
            </a:r>
            <a:r>
              <a:rPr lang="cs-CZ" dirty="0" err="1"/>
              <a:t>Choose</a:t>
            </a:r>
            <a:r>
              <a:rPr lang="cs-CZ" dirty="0"/>
              <a:t> 4 </a:t>
            </a:r>
            <a:r>
              <a:rPr lang="cs-CZ" dirty="0" err="1"/>
              <a:t>things</a:t>
            </a:r>
            <a:r>
              <a:rPr lang="cs-CZ" dirty="0"/>
              <a:t> –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a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bad</a:t>
            </a:r>
            <a:r>
              <a:rPr lang="cs-CZ" dirty="0"/>
              <a:t> idea?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reason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example</a:t>
            </a:r>
            <a:r>
              <a:rPr lang="cs-CZ" i="1" dirty="0"/>
              <a:t>: </a:t>
            </a:r>
            <a:r>
              <a:rPr lang="cs-CZ" i="1" dirty="0" err="1"/>
              <a:t>Number</a:t>
            </a:r>
            <a:r>
              <a:rPr lang="cs-CZ" i="1" dirty="0"/>
              <a:t> 1 – </a:t>
            </a:r>
            <a:r>
              <a:rPr lang="cs-CZ" i="1" dirty="0" err="1"/>
              <a:t>put</a:t>
            </a:r>
            <a:r>
              <a:rPr lang="cs-CZ" i="1" dirty="0"/>
              <a:t> </a:t>
            </a:r>
            <a:r>
              <a:rPr lang="cs-CZ" i="1" dirty="0" err="1"/>
              <a:t>camera</a:t>
            </a:r>
            <a:r>
              <a:rPr lang="cs-CZ" i="1" dirty="0"/>
              <a:t> on </a:t>
            </a:r>
            <a:r>
              <a:rPr lang="cs-CZ" i="1" dirty="0" err="1"/>
              <a:t>tripod</a:t>
            </a:r>
            <a:r>
              <a:rPr lang="cs-CZ" i="1" dirty="0"/>
              <a:t>: I </a:t>
            </a:r>
            <a:r>
              <a:rPr lang="cs-CZ" i="1" dirty="0" err="1"/>
              <a:t>thing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a </a:t>
            </a:r>
            <a:r>
              <a:rPr lang="cs-CZ" i="1" dirty="0" err="1"/>
              <a:t>good</a:t>
            </a:r>
            <a:r>
              <a:rPr lang="cs-CZ" i="1" dirty="0"/>
              <a:t> idea,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picture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more </a:t>
            </a:r>
            <a:r>
              <a:rPr lang="cs-CZ" i="1" dirty="0" err="1"/>
              <a:t>stable</a:t>
            </a:r>
            <a:r>
              <a:rPr lang="cs-CZ" i="1" dirty="0"/>
              <a:t> and </a:t>
            </a:r>
            <a:r>
              <a:rPr lang="cs-CZ" i="1" dirty="0" err="1"/>
              <a:t>does</a:t>
            </a:r>
            <a:r>
              <a:rPr lang="cs-CZ" i="1" dirty="0"/>
              <a:t> not </a:t>
            </a:r>
            <a:r>
              <a:rPr lang="cs-CZ" i="1" dirty="0" err="1"/>
              <a:t>shake</a:t>
            </a:r>
            <a:r>
              <a:rPr lang="cs-CZ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5182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E5989-243D-40B8-AC95-CCC331BA6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3 – Make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commercial</a:t>
            </a:r>
            <a:r>
              <a:rPr lang="cs-CZ" dirty="0"/>
              <a:t> (ad)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47750-437C-4E07-9CF6-D629C769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536"/>
            <a:ext cx="10795000" cy="4957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Here</a:t>
            </a:r>
            <a:r>
              <a:rPr lang="cs-CZ" dirty="0"/>
              <a:t> are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funny</a:t>
            </a:r>
            <a:r>
              <a:rPr lang="cs-CZ" dirty="0"/>
              <a:t> </a:t>
            </a:r>
            <a:r>
              <a:rPr lang="cs-CZ" dirty="0" err="1"/>
              <a:t>commercials</a:t>
            </a:r>
            <a:r>
              <a:rPr lang="cs-CZ" dirty="0"/>
              <a:t> (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dogs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https://www.youtube.com/watch?v=crrXAfgxW4U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Zkuste natočit svojí vlastní krátkou reklamu v angličtině – domluvte se, </a:t>
            </a:r>
            <a:r>
              <a:rPr lang="cs-CZ" dirty="0" err="1">
                <a:solidFill>
                  <a:srgbClr val="FF0000"/>
                </a:solidFill>
              </a:rPr>
              <a:t>vyražte</a:t>
            </a:r>
            <a:r>
              <a:rPr lang="cs-CZ" dirty="0">
                <a:solidFill>
                  <a:srgbClr val="FF0000"/>
                </a:solidFill>
              </a:rPr>
              <a:t> spolu ven a natočte společný projekt nebo poproste někoho z rodiny, ať vás natočí! Reklama může být na cokoliv, co máte rádi.</a:t>
            </a:r>
          </a:p>
          <a:p>
            <a:pPr marL="0" indent="0">
              <a:buNone/>
            </a:pPr>
            <a:r>
              <a:rPr lang="cs-CZ" b="1" dirty="0" err="1"/>
              <a:t>Can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make a </a:t>
            </a:r>
            <a:r>
              <a:rPr lang="cs-CZ" b="1" dirty="0" err="1"/>
              <a:t>short</a:t>
            </a:r>
            <a:r>
              <a:rPr lang="cs-CZ" b="1" dirty="0"/>
              <a:t> </a:t>
            </a:r>
            <a:r>
              <a:rPr lang="cs-CZ" b="1" dirty="0" err="1"/>
              <a:t>commercial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anything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like</a:t>
            </a:r>
            <a:r>
              <a:rPr lang="cs-CZ" b="1" dirty="0"/>
              <a:t>? </a:t>
            </a:r>
          </a:p>
          <a:p>
            <a:pPr marL="0" indent="0">
              <a:buNone/>
            </a:pPr>
            <a:r>
              <a:rPr lang="cs-CZ" dirty="0"/>
              <a:t>1 –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/</a:t>
            </a:r>
            <a:r>
              <a:rPr lang="cs-CZ" dirty="0" err="1"/>
              <a:t>activity</a:t>
            </a:r>
            <a:r>
              <a:rPr lang="cs-CZ" dirty="0"/>
              <a:t>/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and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introduce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us</a:t>
            </a:r>
            <a:r>
              <a:rPr lang="cs-CZ" dirty="0"/>
              <a:t> (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,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special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2 – </a:t>
            </a:r>
            <a:r>
              <a:rPr lang="cs-CZ" dirty="0" err="1"/>
              <a:t>write</a:t>
            </a:r>
            <a:r>
              <a:rPr lang="cs-CZ" dirty="0"/>
              <a:t> a </a:t>
            </a:r>
            <a:r>
              <a:rPr lang="cs-CZ" dirty="0" err="1"/>
              <a:t>short</a:t>
            </a:r>
            <a:r>
              <a:rPr lang="cs-CZ" dirty="0"/>
              <a:t> script 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story,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in </a:t>
            </a:r>
            <a:r>
              <a:rPr lang="cs-CZ" dirty="0" err="1"/>
              <a:t>it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lines</a:t>
            </a:r>
          </a:p>
          <a:p>
            <a:pPr marL="0" indent="0">
              <a:buNone/>
            </a:pPr>
            <a:r>
              <a:rPr lang="cs-CZ" dirty="0"/>
              <a:t>3 – </a:t>
            </a:r>
            <a:r>
              <a:rPr lang="cs-CZ" dirty="0" err="1"/>
              <a:t>record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film on </a:t>
            </a:r>
            <a:r>
              <a:rPr lang="cs-CZ" dirty="0" err="1"/>
              <a:t>your</a:t>
            </a:r>
            <a:r>
              <a:rPr lang="cs-CZ" dirty="0"/>
              <a:t> mobile </a:t>
            </a:r>
            <a:r>
              <a:rPr lang="cs-CZ" dirty="0" err="1"/>
              <a:t>phone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 – </a:t>
            </a:r>
            <a:r>
              <a:rPr lang="cs-CZ" dirty="0" err="1"/>
              <a:t>edit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video 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) and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www.uschovna.cz</a:t>
            </a:r>
            <a:r>
              <a:rPr lang="cs-CZ" dirty="0"/>
              <a:t> to </a:t>
            </a:r>
            <a:r>
              <a:rPr lang="cs-CZ" dirty="0">
                <a:hlinkClick r:id="rId4"/>
              </a:rPr>
              <a:t>mccollum@santoska.cz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>
                <a:hlinkClick r:id="rId5"/>
              </a:rPr>
              <a:t>bentouzia@santoska.cz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0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548A-2789-4329-ABE9-1F4AD408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 err="1"/>
              <a:t>Have</a:t>
            </a:r>
            <a:r>
              <a:rPr lang="cs-CZ" dirty="0"/>
              <a:t> a nice long </a:t>
            </a:r>
            <a:r>
              <a:rPr lang="cs-CZ" dirty="0" err="1"/>
              <a:t>weekend</a:t>
            </a:r>
            <a:r>
              <a:rPr lang="cs-CZ" dirty="0"/>
              <a:t>!</a:t>
            </a:r>
            <a:endParaRPr lang="en-US" dirty="0"/>
          </a:p>
        </p:txBody>
      </p:sp>
      <p:pic>
        <p:nvPicPr>
          <p:cNvPr id="1026" name="Picture 2" descr="V.E. Day, Victory in Europe 75th Anniversary 2020 Oval Enamel ...">
            <a:extLst>
              <a:ext uri="{FF2B5EF4-FFF2-40B4-BE49-F238E27FC236}">
                <a16:creationId xmlns:a16="http://schemas.microsoft.com/office/drawing/2014/main" id="{3329583F-FC54-419E-8571-6D5FBD8277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956" y="1084263"/>
            <a:ext cx="3944144" cy="295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2E4F50-0051-4802-BFC0-71A71E3E999D}"/>
              </a:ext>
            </a:extLst>
          </p:cNvPr>
          <p:cNvSpPr txBox="1"/>
          <p:nvPr/>
        </p:nvSpPr>
        <p:spPr>
          <a:xfrm>
            <a:off x="698500" y="4298356"/>
            <a:ext cx="1003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What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VE DAY?	</a:t>
            </a:r>
            <a:r>
              <a:rPr lang="en-US" sz="2000" dirty="0">
                <a:hlinkClick r:id="rId3"/>
              </a:rPr>
              <a:t> https://www.youtube.com/watch?v=_-CdpqhxDR8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 err="1"/>
              <a:t>Watch</a:t>
            </a:r>
            <a:r>
              <a:rPr lang="cs-CZ" sz="2000" dirty="0"/>
              <a:t> </a:t>
            </a:r>
            <a:r>
              <a:rPr lang="cs-CZ" sz="2000" dirty="0" err="1"/>
              <a:t>how</a:t>
            </a:r>
            <a:r>
              <a:rPr lang="cs-CZ" sz="2000" dirty="0"/>
              <a:t> </a:t>
            </a:r>
            <a:r>
              <a:rPr lang="cs-CZ" sz="2000" dirty="0" err="1"/>
              <a:t>people</a:t>
            </a:r>
            <a:r>
              <a:rPr lang="cs-CZ" sz="2000" dirty="0"/>
              <a:t> in London </a:t>
            </a:r>
            <a:r>
              <a:rPr lang="cs-CZ" sz="2000" dirty="0" err="1"/>
              <a:t>celebrated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Victory in </a:t>
            </a:r>
            <a:r>
              <a:rPr lang="cs-CZ" sz="2000" dirty="0" err="1"/>
              <a:t>Europe</a:t>
            </a:r>
            <a:r>
              <a:rPr lang="cs-CZ" sz="2000" dirty="0"/>
              <a:t> on 8th May in 1945 </a:t>
            </a:r>
            <a:r>
              <a:rPr lang="cs-CZ" sz="2000" dirty="0" err="1"/>
              <a:t>which</a:t>
            </a:r>
            <a:r>
              <a:rPr lang="cs-CZ" sz="2000" dirty="0"/>
              <a:t> </a:t>
            </a:r>
            <a:r>
              <a:rPr lang="cs-CZ" sz="2000" dirty="0" err="1"/>
              <a:t>meant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end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World</a:t>
            </a:r>
            <a:r>
              <a:rPr lang="cs-CZ" sz="2000" dirty="0"/>
              <a:t> </a:t>
            </a:r>
            <a:r>
              <a:rPr lang="cs-CZ" sz="2000" dirty="0" err="1"/>
              <a:t>War</a:t>
            </a:r>
            <a:r>
              <a:rPr lang="cs-CZ" sz="2000" dirty="0"/>
              <a:t> II in </a:t>
            </a:r>
            <a:r>
              <a:rPr lang="cs-CZ" sz="2000" dirty="0" err="1"/>
              <a:t>Europe</a:t>
            </a:r>
            <a:r>
              <a:rPr lang="cs-CZ" sz="2000" dirty="0"/>
              <a:t> and </a:t>
            </a:r>
            <a:r>
              <a:rPr lang="cs-CZ" sz="2000" dirty="0" err="1"/>
              <a:t>defeat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Nazi</a:t>
            </a:r>
            <a:r>
              <a:rPr lang="cs-CZ" sz="2000" dirty="0"/>
              <a:t> Germany.</a:t>
            </a:r>
          </a:p>
          <a:p>
            <a:r>
              <a:rPr lang="en-US" sz="2000" dirty="0"/>
              <a:t>In Britain, Churchill marked the occasion by declaring this day a Public Holiday. People held local street parties, danced and sang in the streets and huge crowds gathered in London around Westminster, Trafalgar Square and outside Buckingham Palace.</a:t>
            </a:r>
            <a:endParaRPr lang="cs-CZ" sz="2000" dirty="0"/>
          </a:p>
          <a:p>
            <a:endParaRPr lang="cs-CZ" dirty="0"/>
          </a:p>
          <a:p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2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442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7. třída – English 4th – 7th May</vt:lpstr>
      <vt:lpstr>Lesson 1 – Culture (British Cinema)</vt:lpstr>
      <vt:lpstr>Lesson 2 – Make your own film</vt:lpstr>
      <vt:lpstr>Lesson 3 – Make your own commercial (ad)</vt:lpstr>
      <vt:lpstr>Have a nice long weekend!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Tereza McCollum</dc:creator>
  <cp:lastModifiedBy>Tereza McCollum</cp:lastModifiedBy>
  <cp:revision>9</cp:revision>
  <dcterms:created xsi:type="dcterms:W3CDTF">2020-05-02T11:43:38Z</dcterms:created>
  <dcterms:modified xsi:type="dcterms:W3CDTF">2020-05-03T18:36:36Z</dcterms:modified>
</cp:coreProperties>
</file>