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A704-B30A-4316-AF90-28843FD3A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A24C3-40CC-440D-8BDA-686BBA3B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03FB2-336C-44ED-979E-2687DBA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05303-C0C6-4E62-BEA2-107327FA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01F8D-CD04-4CDE-B4C1-C3D4D49B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C8A92-26BD-4051-9D55-98D426C9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4B988-41C3-424C-8C0A-8B2C0848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081F9-590D-452D-A1E4-E3A5BEB4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9705D-2FC1-43FD-893E-F1C44344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78DED-326B-45FA-8AFE-E5FD5ED2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F70FF-156A-4972-97FC-C4D371F2F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450F2-5EA5-4C7D-B2A7-010AE8346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199CD-D64E-40DB-A351-2177998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C21BA-4C63-4FC0-A751-0D98393F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B2A17-2C0F-4FF3-B950-9007FB74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03B4-18A2-4C24-B210-2E3CB98D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4B5B1-9BF1-46FF-B1BC-635C3C00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4BFFF-D8F5-4CF8-A204-7C78F897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5BAA-DCD0-4166-91AF-27AF3E35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5107B-0C18-465D-A77B-F76400FF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6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5FFC-7EA9-48AB-A65F-04FF8FA3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FDB3-0342-4A3F-A265-2B66B830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85DF-F851-45BB-B7F0-B8C8F536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0E557-1CE0-4DA0-90C1-2682C22F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19E87-006B-48C4-BDFB-96EC5C23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1EF6B-BD62-4DF9-8F99-628E244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9BF1-6258-4107-80F2-E6BB31E43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D8E3C-2775-4DB5-8768-3AD68689D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D3345-C04C-45C5-81ED-CD2BABE3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9E279-21CC-4ED8-9CF0-D32C7CE7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CC122-0BED-48F7-9ADC-01FFCA73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7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33C8-615A-429D-AA40-D6EB85D8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8B2AD-5DC6-4BC9-8CCE-1074151C2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46512-E44C-409A-80D0-556B62676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59FFF-62EB-4DCC-9316-BA35C653B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67DAC-A260-42FA-A530-B734763E1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93CD4-0FD4-4F07-9F14-F05F6449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44C8A-3BE7-4A78-9D8A-5FDB1BF5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D9A170-84F6-485D-AA38-AC13F327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3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B6D0-21B5-4850-933B-0F018A41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13B38-ADB3-4FD1-B340-AA46AFE1F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C9AB9-D77F-4D8C-B167-85061B11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55009-A2B8-41AF-B003-A17971C9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8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BA594-AABA-4DCA-A185-B59F7C3B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B17F3-7AA8-44FE-A345-97375D63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15D09-0DC7-4DD8-BB1F-7D5954D6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3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28D6-514E-45DC-AFD5-6194015F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80F50-C5FC-4FDA-BBF5-1A841440A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FE4CF-9D07-4E63-A0D4-AF18857B0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77F08-95B8-46C8-9CC4-92EE2FAC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3E8E3-611F-494F-91AF-DD7B0158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80BD4-1194-4691-B486-D810BA61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8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CEC3-BB31-40D1-BC9F-98A2691D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7BFE1-FA80-4165-B9AE-FAA60E552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91FAA-34D9-4479-83E8-33FBF2EB2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F5D44-2E68-4462-9AAA-D7AC19DB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3F2CB-50A7-4523-9B19-D566CD21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B8E45-5716-43DD-A86E-0839541B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E1C9B-2F53-487B-8C06-4EA98E1BB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A49DA-357E-4C74-9C3E-B798A6E4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1BB83-48AC-4E1B-8CD6-B12FCF68A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771A-378D-44C6-9390-C43C3094187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1FE38-2CA9-4BA4-9509-383D6ED76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5120A-7B87-4B50-9046-7238E6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9133-75D3-4C97-B513-F4333A778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2/unit6/audio?cc=cz&amp;selLanguage=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t.oup.com/student/project/level2/unit6/grammar/exercise5?cc=cz&amp;selLanguage=cs" TargetMode="External"/><Relationship Id="rId2" Type="http://schemas.openxmlformats.org/officeDocument/2006/relationships/hyperlink" Target="https://elt.oup.com/student/project/level2/unit6/listening?cc=cz&amp;selLanguage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entouzia@santoska.cz" TargetMode="External"/><Relationship Id="rId4" Type="http://schemas.openxmlformats.org/officeDocument/2006/relationships/hyperlink" Target="mailto:mccollum@santoska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skills/speaking/elementary-a2-speaking/making-pla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pp1z32id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E6467E-F859-4F80-B255-DBFB7F88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</p:spPr>
        <p:txBody>
          <a:bodyPr/>
          <a:lstStyle/>
          <a:p>
            <a:r>
              <a:rPr lang="cs-CZ" dirty="0"/>
              <a:t>7. </a:t>
            </a:r>
            <a:r>
              <a:rPr lang="cs-CZ" dirty="0" err="1"/>
              <a:t>English</a:t>
            </a:r>
            <a:r>
              <a:rPr lang="cs-CZ" dirty="0"/>
              <a:t> – 11th – 15th May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FD0D7A-694A-40C5-A729-1870ED949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Last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looked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make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film.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0B050"/>
                </a:solidFill>
              </a:rPr>
              <a:t>vocabulary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Culture</a:t>
            </a:r>
            <a:r>
              <a:rPr lang="cs-CZ" dirty="0">
                <a:solidFill>
                  <a:srgbClr val="00B050"/>
                </a:solidFill>
              </a:rPr>
              <a:t> (p. 76)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50"/>
                </a:solidFill>
              </a:rPr>
              <a:t>make </a:t>
            </a:r>
            <a:r>
              <a:rPr lang="cs-CZ" dirty="0" err="1">
                <a:solidFill>
                  <a:srgbClr val="00B050"/>
                </a:solidFill>
              </a:rPr>
              <a:t>your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own</a:t>
            </a:r>
            <a:r>
              <a:rPr lang="cs-CZ" dirty="0">
                <a:solidFill>
                  <a:srgbClr val="00B050"/>
                </a:solidFill>
              </a:rPr>
              <a:t> video </a:t>
            </a:r>
            <a:r>
              <a:rPr lang="cs-CZ" u="sng" dirty="0" err="1">
                <a:solidFill>
                  <a:srgbClr val="00B050"/>
                </a:solidFill>
              </a:rPr>
              <a:t>commercial</a:t>
            </a:r>
            <a:r>
              <a:rPr lang="cs-CZ" u="sng" dirty="0">
                <a:solidFill>
                  <a:srgbClr val="00B050"/>
                </a:solidFill>
              </a:rPr>
              <a:t> (reklama)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with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the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help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textbook</a:t>
            </a:r>
            <a:r>
              <a:rPr lang="cs-CZ" dirty="0">
                <a:solidFill>
                  <a:srgbClr val="00B050"/>
                </a:solidFill>
              </a:rPr>
              <a:t> p. 77. </a:t>
            </a:r>
            <a:r>
              <a:rPr lang="cs-CZ" dirty="0" err="1">
                <a:solidFill>
                  <a:srgbClr val="FF0000"/>
                </a:solidFill>
              </a:rPr>
              <a:t>You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have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time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until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Tuesday</a:t>
            </a:r>
            <a:r>
              <a:rPr lang="cs-CZ" dirty="0">
                <a:solidFill>
                  <a:srgbClr val="FF0000"/>
                </a:solidFill>
              </a:rPr>
              <a:t>, so on </a:t>
            </a:r>
            <a:r>
              <a:rPr lang="cs-CZ" dirty="0" err="1">
                <a:solidFill>
                  <a:srgbClr val="FF0000"/>
                </a:solidFill>
              </a:rPr>
              <a:t>Wednesday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can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watch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your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videos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study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suggestions</a:t>
            </a:r>
            <a:r>
              <a:rPr lang="cs-CZ" dirty="0"/>
              <a:t> and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unit 6D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textbook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2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B585-1A47-4CFB-81F0-61682B81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1 – 6D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/>
              <a:t>penguin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F1F41-8027-47E1-8B61-14757EE0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Textbook</a:t>
            </a:r>
            <a:r>
              <a:rPr lang="cs-CZ" dirty="0"/>
              <a:t> p. 74</a:t>
            </a:r>
          </a:p>
          <a:p>
            <a:pPr marL="0" indent="0">
              <a:buNone/>
            </a:pP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story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/>
              <a:t>penguin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listen </a:t>
            </a:r>
            <a:r>
              <a:rPr lang="cs-CZ" dirty="0" err="1"/>
              <a:t>here</a:t>
            </a:r>
            <a:r>
              <a:rPr lang="cs-CZ" dirty="0"/>
              <a:t> (74/1) </a:t>
            </a:r>
            <a:r>
              <a:rPr lang="en-US" sz="2000" dirty="0">
                <a:hlinkClick r:id="rId2"/>
              </a:rPr>
              <a:t>https://elt.oup.com/student/project/level2/unit6/audio?cc=cz&amp;selLanguage=cs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74/1 -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summary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story (stručný děj) –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sentences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(WB 85/6D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/>
              <a:t>penguin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484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4003-AFFD-44CB-A8B3-C52C3258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49"/>
            <a:ext cx="10515600" cy="1019175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2 – </a:t>
            </a:r>
            <a:r>
              <a:rPr lang="cs-CZ" dirty="0" err="1"/>
              <a:t>Suggestions</a:t>
            </a:r>
            <a:r>
              <a:rPr lang="cs-CZ" dirty="0"/>
              <a:t> (Tvoření návrhů)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ACD0F-99B2-4BC3-8226-C92503F4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4"/>
            <a:ext cx="10515600" cy="46402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Textbook</a:t>
            </a:r>
            <a:r>
              <a:rPr lang="cs-CZ" dirty="0"/>
              <a:t> p. 75 –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again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story on p. 74 and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table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 </a:t>
            </a:r>
            <a:r>
              <a:rPr lang="cs-CZ" dirty="0" err="1"/>
              <a:t>Translate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in Czech. 							(Nápověda a kontrola na další straně)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C3A908-4D02-423D-9CAB-7539175B57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04" t="28148" r="46000" b="19630"/>
          <a:stretch/>
        </p:blipFill>
        <p:spPr>
          <a:xfrm>
            <a:off x="939800" y="2249487"/>
            <a:ext cx="4267200" cy="442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5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700839-2848-4F83-8DEF-4E80DAAD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/>
          <a:lstStyle/>
          <a:p>
            <a:r>
              <a:rPr lang="cs-CZ" dirty="0" err="1"/>
              <a:t>Suggestions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BC84E-1EF8-4668-ACF6-887D5ED9A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Ptáme se na návrh někoho jiného:</a:t>
            </a:r>
          </a:p>
          <a:p>
            <a:pPr marL="0" indent="0">
              <a:buNone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do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? Co s ním uděláme?</a:t>
            </a:r>
          </a:p>
          <a:p>
            <a:pPr marL="0" indent="0">
              <a:buNone/>
            </a:pP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meet</a:t>
            </a:r>
            <a:r>
              <a:rPr lang="cs-CZ" dirty="0"/>
              <a:t>? Kde se sejdeme?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Sami tvoříme návrhy, máme zde tři možnosti:</a:t>
            </a:r>
          </a:p>
          <a:p>
            <a:pPr marL="0" indent="0">
              <a:buNone/>
            </a:pPr>
            <a:r>
              <a:rPr lang="cs-CZ" u="sng" dirty="0" err="1"/>
              <a:t>Why</a:t>
            </a:r>
            <a:r>
              <a:rPr lang="cs-CZ" u="sng" dirty="0"/>
              <a:t> </a:t>
            </a:r>
            <a:r>
              <a:rPr lang="cs-CZ" u="sng" dirty="0" err="1"/>
              <a:t>don´t</a:t>
            </a:r>
            <a:r>
              <a:rPr lang="cs-CZ" u="sng" dirty="0"/>
              <a:t> </a:t>
            </a:r>
            <a:r>
              <a:rPr lang="cs-CZ" u="sng" dirty="0" err="1"/>
              <a:t>you</a:t>
            </a:r>
            <a:r>
              <a:rPr lang="cs-CZ" u="sng" dirty="0"/>
              <a:t>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zoo?  Proč ho nevezmete do zoo? </a:t>
            </a:r>
          </a:p>
          <a:p>
            <a:pPr marL="0" indent="0">
              <a:buNone/>
            </a:pPr>
            <a:r>
              <a:rPr lang="cs-CZ" u="sng" dirty="0" err="1"/>
              <a:t>Shall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go to </a:t>
            </a:r>
            <a:r>
              <a:rPr lang="cs-CZ" dirty="0" err="1"/>
              <a:t>the</a:t>
            </a:r>
            <a:r>
              <a:rPr lang="cs-CZ" dirty="0"/>
              <a:t> park </a:t>
            </a:r>
            <a:r>
              <a:rPr lang="cs-CZ" dirty="0" err="1"/>
              <a:t>today</a:t>
            </a:r>
            <a:r>
              <a:rPr lang="cs-CZ" dirty="0"/>
              <a:t>?  Pojďme dnes do parku.</a:t>
            </a:r>
          </a:p>
          <a:p>
            <a:pPr marL="0" indent="0">
              <a:buNone/>
            </a:pPr>
            <a:r>
              <a:rPr lang="cs-CZ" u="sng" dirty="0" err="1"/>
              <a:t>Let´s</a:t>
            </a:r>
            <a:r>
              <a:rPr lang="cs-CZ" dirty="0"/>
              <a:t>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policeman</a:t>
            </a:r>
            <a:r>
              <a:rPr lang="cs-CZ" dirty="0"/>
              <a:t>.  Zeptejme se policisty.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Odpovídáme na návrh někoho jiného:</a:t>
            </a:r>
          </a:p>
          <a:p>
            <a:pPr marL="0" indent="0">
              <a:buNone/>
            </a:pPr>
            <a:r>
              <a:rPr lang="cs-CZ" dirty="0"/>
              <a:t>Ok. </a:t>
            </a:r>
            <a:r>
              <a:rPr lang="cs-CZ" dirty="0" err="1"/>
              <a:t>Come</a:t>
            </a:r>
            <a:r>
              <a:rPr lang="cs-CZ" dirty="0"/>
              <a:t> on. Ok, pojďme.</a:t>
            </a:r>
          </a:p>
          <a:p>
            <a:pPr marL="0" indent="0">
              <a:buNone/>
            </a:pPr>
            <a:r>
              <a:rPr lang="cs-CZ" dirty="0" err="1"/>
              <a:t>That´s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idea. To je dobrý nápad.</a:t>
            </a:r>
          </a:p>
          <a:p>
            <a:pPr marL="0" indent="0">
              <a:buNone/>
            </a:pPr>
            <a:r>
              <a:rPr lang="cs-CZ" dirty="0"/>
              <a:t>All </a:t>
            </a:r>
            <a:r>
              <a:rPr lang="cs-CZ" dirty="0" err="1"/>
              <a:t>right</a:t>
            </a:r>
            <a:r>
              <a:rPr lang="cs-CZ" dirty="0"/>
              <a:t>. Dobře.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2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0DC1-C3E6-4D50-8A73-E37D8AA4E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cs-CZ" dirty="0" err="1"/>
              <a:t>Suggestions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452D-247A-42DA-9A99-037906C17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524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Textbook</a:t>
            </a:r>
            <a:r>
              <a:rPr lang="cs-CZ" dirty="0"/>
              <a:t> 75/4a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pictures</a:t>
            </a:r>
            <a:r>
              <a:rPr lang="cs-CZ" dirty="0"/>
              <a:t>,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pictures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u="sng" dirty="0"/>
              <a:t>Make 3 </a:t>
            </a:r>
            <a:r>
              <a:rPr lang="cs-CZ" u="sng" dirty="0" err="1"/>
              <a:t>suggestions</a:t>
            </a:r>
            <a:r>
              <a:rPr lang="cs-CZ" u="sng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do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afternoon</a:t>
            </a:r>
            <a:r>
              <a:rPr lang="cs-CZ" dirty="0"/>
              <a:t>?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(použijte </a:t>
            </a:r>
            <a:r>
              <a:rPr lang="cs-CZ" dirty="0" err="1"/>
              <a:t>let´s</a:t>
            </a:r>
            <a:r>
              <a:rPr lang="cs-CZ" dirty="0"/>
              <a:t>, </a:t>
            </a:r>
            <a:r>
              <a:rPr lang="cs-CZ" dirty="0" err="1"/>
              <a:t>shall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shall</a:t>
            </a:r>
            <a:r>
              <a:rPr lang="cs-CZ" i="1" dirty="0"/>
              <a:t> </a:t>
            </a:r>
            <a:r>
              <a:rPr lang="cs-CZ" i="1" dirty="0" err="1"/>
              <a:t>we</a:t>
            </a:r>
            <a:r>
              <a:rPr lang="cs-CZ" i="1" dirty="0"/>
              <a:t> do </a:t>
            </a:r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afternoon</a:t>
            </a:r>
            <a:r>
              <a:rPr lang="cs-CZ" i="1" dirty="0"/>
              <a:t>?</a:t>
            </a:r>
          </a:p>
          <a:p>
            <a:pPr marL="0" indent="0">
              <a:buNone/>
            </a:pPr>
            <a:r>
              <a:rPr lang="cs-CZ" i="1" dirty="0" err="1"/>
              <a:t>Let´s</a:t>
            </a:r>
            <a:r>
              <a:rPr lang="cs-CZ" i="1" dirty="0"/>
              <a:t> play a </a:t>
            </a:r>
            <a:r>
              <a:rPr lang="cs-CZ" i="1" dirty="0" err="1"/>
              <a:t>computer</a:t>
            </a:r>
            <a:r>
              <a:rPr lang="cs-CZ" i="1" dirty="0"/>
              <a:t> game.  </a:t>
            </a:r>
          </a:p>
          <a:p>
            <a:pPr marL="0" indent="0">
              <a:buNone/>
            </a:pPr>
            <a:r>
              <a:rPr lang="cs-CZ" i="1" dirty="0" err="1"/>
              <a:t>That´s</a:t>
            </a:r>
            <a:r>
              <a:rPr lang="cs-CZ" i="1" dirty="0"/>
              <a:t> a </a:t>
            </a:r>
            <a:r>
              <a:rPr lang="cs-CZ" i="1" dirty="0" err="1"/>
              <a:t>good</a:t>
            </a:r>
            <a:r>
              <a:rPr lang="cs-CZ" i="1" dirty="0"/>
              <a:t> idea.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3000" dirty="0"/>
              <a:t>75/5a Online </a:t>
            </a:r>
            <a:r>
              <a:rPr lang="cs-CZ" sz="3000" dirty="0" err="1"/>
              <a:t>lesson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77094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1022-092F-4A8A-A987-6A080EE1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3 – </a:t>
            </a:r>
            <a:r>
              <a:rPr lang="cs-CZ" dirty="0" err="1"/>
              <a:t>Suggestions</a:t>
            </a:r>
            <a:r>
              <a:rPr lang="cs-CZ" dirty="0"/>
              <a:t> - </a:t>
            </a:r>
            <a:r>
              <a:rPr lang="cs-CZ" dirty="0" err="1"/>
              <a:t>Workbook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BB0FB-B06D-47E7-B418-0E9CCDEA8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Practice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internet: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https://elt.oup.com/student/project/level2/unit6/listening?cc=cz&amp;selLanguage=cs</a:t>
            </a:r>
            <a:endParaRPr lang="cs-CZ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https://elt.oup.com/student/project/level2/unit6/grammar/exercise5?cc=cz&amp;selLanguage=cs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 err="1"/>
              <a:t>Workbook</a:t>
            </a:r>
            <a:r>
              <a:rPr lang="cs-CZ" dirty="0"/>
              <a:t> p. 60</a:t>
            </a:r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1 and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Take</a:t>
            </a:r>
            <a:r>
              <a:rPr lang="cs-CZ" dirty="0"/>
              <a:t> a </a:t>
            </a:r>
            <a:r>
              <a:rPr lang="cs-CZ" dirty="0" err="1"/>
              <a:t>picture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60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workbook</a:t>
            </a:r>
            <a:r>
              <a:rPr lang="cs-CZ" dirty="0"/>
              <a:t> and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email: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mccollum@santoska.cz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5"/>
              </a:rPr>
              <a:t>bentouzia@santoska.cz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2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D6AA-9C68-4B8C-B17C-97D436BD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/>
          <a:lstStyle/>
          <a:p>
            <a:r>
              <a:rPr lang="cs-CZ" dirty="0" err="1"/>
              <a:t>Suggestions</a:t>
            </a:r>
            <a:r>
              <a:rPr lang="cs-CZ" dirty="0"/>
              <a:t> and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plans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FB91A-7ADD-4D64-8A73-584EB663C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100"/>
            <a:ext cx="10515600" cy="4868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Watch</a:t>
            </a:r>
            <a:r>
              <a:rPr lang="cs-CZ" dirty="0"/>
              <a:t> and listen to a </a:t>
            </a:r>
            <a:r>
              <a:rPr lang="cs-CZ" dirty="0" err="1"/>
              <a:t>conversation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a </a:t>
            </a:r>
            <a:r>
              <a:rPr lang="cs-CZ" dirty="0" err="1"/>
              <a:t>birthday</a:t>
            </a:r>
            <a:r>
              <a:rPr lang="cs-CZ" dirty="0"/>
              <a:t> party and</a:t>
            </a:r>
          </a:p>
          <a:p>
            <a:pPr marL="0" indent="0">
              <a:buNone/>
            </a:pP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suggestions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Also</a:t>
            </a:r>
            <a:r>
              <a:rPr lang="cs-CZ" dirty="0"/>
              <a:t> do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.</a:t>
            </a:r>
          </a:p>
          <a:p>
            <a:pPr marL="514350" indent="-514350">
              <a:buAutoNum type="arabicPeriod"/>
            </a:pPr>
            <a:r>
              <a:rPr lang="cs-CZ" dirty="0" err="1"/>
              <a:t>Preparation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video and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speaking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…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https://learnenglishteens.britishcouncil.org/skills/speaking/elementary-a2-speaking/making-plans</a:t>
            </a:r>
            <a:endParaRPr lang="cs-CZ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1705901-58C4-498A-9C4B-2725396D9262}"/>
              </a:ext>
            </a:extLst>
          </p:cNvPr>
          <p:cNvSpPr/>
          <p:nvPr/>
        </p:nvSpPr>
        <p:spPr>
          <a:xfrm>
            <a:off x="6924675" y="1633900"/>
            <a:ext cx="3352800" cy="2311400"/>
          </a:xfrm>
          <a:prstGeom prst="cloudCallout">
            <a:avLst>
              <a:gd name="adj1" fmla="val 61270"/>
              <a:gd name="adj2" fmla="val -94962"/>
            </a:avLst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5D524C-F61F-40EB-B2FC-01BB3E27A6D9}"/>
              </a:ext>
            </a:extLst>
          </p:cNvPr>
          <p:cNvSpPr txBox="1"/>
          <p:nvPr/>
        </p:nvSpPr>
        <p:spPr>
          <a:xfrm>
            <a:off x="7400925" y="2050936"/>
            <a:ext cx="2400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Uslyšíte, že návrhy lze dělat i dalšími způsoby, např. </a:t>
            </a:r>
          </a:p>
          <a:p>
            <a:r>
              <a:rPr lang="cs-CZ" dirty="0" err="1">
                <a:solidFill>
                  <a:schemeClr val="bg1"/>
                </a:solidFill>
              </a:rPr>
              <a:t>How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about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going</a:t>
            </a:r>
            <a:r>
              <a:rPr lang="cs-CZ" dirty="0">
                <a:solidFill>
                  <a:schemeClr val="bg1"/>
                </a:solidFill>
              </a:rPr>
              <a:t> to </a:t>
            </a:r>
            <a:r>
              <a:rPr lang="cs-CZ" dirty="0" err="1">
                <a:solidFill>
                  <a:schemeClr val="bg1"/>
                </a:solidFill>
              </a:rPr>
              <a:t>the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cinema</a:t>
            </a:r>
            <a:r>
              <a:rPr lang="cs-CZ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788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13D173-AF2D-4F73-AF4D-241A3DBD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Have</a:t>
            </a:r>
            <a:r>
              <a:rPr lang="cs-CZ" dirty="0"/>
              <a:t> a nice </a:t>
            </a:r>
            <a:r>
              <a:rPr lang="cs-CZ" dirty="0" err="1"/>
              <a:t>weekend</a:t>
            </a:r>
            <a:r>
              <a:rPr lang="cs-CZ" dirty="0"/>
              <a:t>!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47BAA6-4A4D-4CC5-B68D-C14715D92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14th </a:t>
            </a:r>
            <a:r>
              <a:rPr lang="cs-CZ" dirty="0" err="1"/>
              <a:t>of</a:t>
            </a:r>
            <a:r>
              <a:rPr lang="cs-CZ" dirty="0"/>
              <a:t> May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Dance </a:t>
            </a:r>
            <a:r>
              <a:rPr lang="cs-CZ" dirty="0" err="1"/>
              <a:t>like</a:t>
            </a:r>
            <a:r>
              <a:rPr lang="cs-CZ" dirty="0"/>
              <a:t> a </a:t>
            </a:r>
            <a:r>
              <a:rPr lang="cs-CZ" dirty="0" err="1"/>
              <a:t>Chicken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?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https://www.youtube.com/watch?v=npp1z32idrc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9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595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7. English – 11th – 15th May</vt:lpstr>
      <vt:lpstr>Lesson 1 – 6D The lost penguin</vt:lpstr>
      <vt:lpstr>Lesson 2 – Suggestions (Tvoření návrhů) </vt:lpstr>
      <vt:lpstr>Suggestions</vt:lpstr>
      <vt:lpstr>Suggestions</vt:lpstr>
      <vt:lpstr>Lesson 3 – Suggestions - Workbook</vt:lpstr>
      <vt:lpstr>Suggestions and making plans.</vt:lpstr>
      <vt:lpstr>Have a nice weekend!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English – 11th – 15th May</dc:title>
  <dc:creator>Tereza McCollum</dc:creator>
  <cp:lastModifiedBy>Tereza McCollum</cp:lastModifiedBy>
  <cp:revision>7</cp:revision>
  <dcterms:created xsi:type="dcterms:W3CDTF">2020-05-10T10:05:31Z</dcterms:created>
  <dcterms:modified xsi:type="dcterms:W3CDTF">2020-05-10T20:32:13Z</dcterms:modified>
</cp:coreProperties>
</file>