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DE71-BD35-49F2-AC22-993F0E9C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47DB6-F59D-4B71-B2B8-3662D25D4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D864-980F-440E-AB33-3B3CB17F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2DA4-714E-4DA6-8568-E1B99C04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D4102-4C9C-48E1-8782-2E161946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5F3F-4C2F-4D49-B26B-8F66CFBA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86F13-B21E-47BA-877A-B909DAC5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C7376-8B19-46B4-BDAD-6B6AC7B8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ABD4-531D-421A-9B00-07438B3A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7B2C6-469C-4F68-A6E8-0E37932B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41F60-3983-44C6-A2FC-3FF653DFE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EAB-952E-4477-A0BD-2485100FB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ED45C-8119-4FFE-AA2F-FAC9C491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23E13-7DEE-42E2-A9AD-A53BE5E8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7EC9-C06D-4824-AB13-8BA76B69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8189-6956-440F-868B-BE925D57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F1E7-A574-4B42-9111-32F6E54C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26BA-4BBC-4C88-9ADE-7EDD6175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518EE-F3BF-4180-819F-A238EFAB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062CD-C6AC-4382-AF33-F0B743A1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16A5-69B8-489A-8A6B-F0E374FB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21453-9159-4D9C-A695-D7D34323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0D49-D985-46E5-A609-118D57C3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E89F-1CCC-4314-BC65-CB292273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95E7F-C317-42A8-8EFB-31F78C02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A98D-3A7F-413E-853D-B12B4380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EEE-0663-48B8-9CD5-3E65ED8B8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430E-1424-4311-867F-2D94F59D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E1518-F866-47D4-8B57-09BA8806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8415F-5056-4878-BD97-A12D95DD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5BEF8-87DE-4711-ABAB-D37DF605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04FB-DD6C-464C-8E7D-B93A99AD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B256A-DD08-4620-9129-0F2F82B6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CA916-2EDE-4CE0-A6DD-196CB441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72A2F-1AF5-457B-8DE7-3742F0BBD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E3FBC-1C11-4C12-BB3F-85D6D4CDC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97252-6CB9-4A44-AA8B-63E2C3DF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4E342-BBF8-411E-960A-00E87727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D0EF5-94DF-4B27-90A4-210BAF88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069-7891-46EB-93EF-A977D378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A34D4-A6F2-463C-BCEB-0C2157FE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B14A2-77BA-499A-B730-AA5E9674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4F774-EE1E-454E-A005-036054FD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B4B03-8368-42A1-BD87-ED8A320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FA67-CE2D-4B4B-A1EE-8714F09E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8FBB9-C3C3-420F-871E-AB8E82A3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F183-82D0-4D5E-BFC4-4ED608D2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72E2-6861-4A41-98C3-20CDE0E4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713B7-3FCD-426C-A04F-80924B258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CB92C-F949-449A-BD89-5F73798A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D36F9-F3A2-4EA3-A302-E5A14B51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2A71B-0700-4EBD-B36D-7C5FBF21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F94A-48D8-4192-8B89-56B9086C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D5917-DBF2-4B36-814A-9C2C9B7C2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DAA6E-1CCA-4209-B7CE-3E5A6C86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7F54-04DD-4103-8C91-8607A276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F821D-756E-4672-87FB-69378203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22D64-B889-4389-A4E1-9EC09EAA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A0A2D-F557-455F-BA86-A02CE000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34445-770F-4724-AEF3-F8E47D56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580F-6718-4A15-A692-141F4F338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8850-8134-4D82-9454-101C4EA31C2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E897-0EA3-4BE3-B2D9-E9A3B540B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DEE5-03A4-489E-96C4-7930E80A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0A3A-78AC-4969-BCDB-29CC6461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onlinepractice.com/" TargetMode="External"/><Relationship Id="rId2" Type="http://schemas.openxmlformats.org/officeDocument/2006/relationships/hyperlink" Target="https://www.liveworksheets.com/worksheets/en/English_as_a_Second_Language_(ESL)/Places_in_town/Unit_5*_Revision_jx490801c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t.oup.com/student/project/level1/unit05/?cc=cz&amp;selLanguage=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learnersbookshelf.com/deeplink/open-book/CPTP41SB/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learnersbookshelf.com/deeplink/open-book/CPTP41WB/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383454041/culture-an-english-town-flash-cards/" TargetMode="External"/><Relationship Id="rId2" Type="http://schemas.openxmlformats.org/officeDocument/2006/relationships/hyperlink" Target="https://www.oxfordlearnersbookshelf.com/deeplink/open-book/CPTP41SB/6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learnersbookshelf.com/deeplink/open-book/CPTP41SB/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58106-A68D-49F8-BCF4-B82E1147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 </a:t>
            </a:r>
            <a:r>
              <a:rPr lang="cs-CZ" dirty="0" err="1"/>
              <a:t>English</a:t>
            </a:r>
            <a:r>
              <a:rPr lang="cs-CZ" dirty="0"/>
              <a:t> 15th – 19th June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2F6AE-0190-472F-AA8C-9FBA8EAFD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Čeká nás poslední týden s úkoly, doděláme Unit 5</a:t>
            </a:r>
          </a:p>
          <a:p>
            <a:pPr marL="0" indent="0">
              <a:buNone/>
            </a:pPr>
            <a:r>
              <a:rPr lang="cs-CZ" dirty="0"/>
              <a:t>Máme hotovo z minulého týdne: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Project My </a:t>
            </a:r>
            <a:r>
              <a:rPr lang="cs-CZ" dirty="0" err="1">
                <a:solidFill>
                  <a:srgbClr val="00B050"/>
                </a:solidFill>
              </a:rPr>
              <a:t>flat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Pracovní sešit do strany 47 – kdo ještě neposlal fotky, vyfoťte!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5D –</a:t>
            </a:r>
            <a:r>
              <a:rPr lang="cs-CZ" dirty="0" err="1">
                <a:solidFill>
                  <a:srgbClr val="00B050"/>
                </a:solidFill>
              </a:rPr>
              <a:t>Mickey</a:t>
            </a:r>
            <a:r>
              <a:rPr lang="cs-CZ" dirty="0">
                <a:solidFill>
                  <a:srgbClr val="00B050"/>
                </a:solidFill>
              </a:rPr>
              <a:t>, </a:t>
            </a:r>
            <a:r>
              <a:rPr lang="cs-CZ" dirty="0" err="1">
                <a:solidFill>
                  <a:srgbClr val="00B050"/>
                </a:solidFill>
              </a:rPr>
              <a:t>Millie</a:t>
            </a:r>
            <a:r>
              <a:rPr lang="cs-CZ" dirty="0">
                <a:solidFill>
                  <a:srgbClr val="00B050"/>
                </a:solidFill>
              </a:rPr>
              <a:t> and </a:t>
            </a:r>
            <a:r>
              <a:rPr lang="cs-CZ" dirty="0" err="1">
                <a:solidFill>
                  <a:srgbClr val="00B050"/>
                </a:solidFill>
              </a:rPr>
              <a:t>Mut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Také můžete procvičovat na </a:t>
            </a:r>
            <a:r>
              <a:rPr lang="cs-CZ" dirty="0">
                <a:solidFill>
                  <a:srgbClr val="00B050"/>
                </a:solidFill>
                <a:hlinkClick r:id="rId2"/>
              </a:rPr>
              <a:t>www.umimeanglicky.cz</a:t>
            </a:r>
            <a:r>
              <a:rPr lang="cs-CZ" dirty="0">
                <a:solidFill>
                  <a:srgbClr val="00B050"/>
                </a:solidFill>
              </a:rPr>
              <a:t> – domácí úloha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A23A-6CBB-4517-93B2-64AC4714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E9ADE-4FE8-48C8-964E-24FE670B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DAA46-133A-4D3A-9C50-73F8A7AB7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3" t="32777" r="3778" b="12038"/>
          <a:stretch/>
        </p:blipFill>
        <p:spPr>
          <a:xfrm>
            <a:off x="838200" y="1543858"/>
            <a:ext cx="8737601" cy="4633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65C51-614E-48D9-8436-0F156A88EED8}"/>
              </a:ext>
            </a:extLst>
          </p:cNvPr>
          <p:cNvSpPr txBox="1"/>
          <p:nvPr/>
        </p:nvSpPr>
        <p:spPr>
          <a:xfrm>
            <a:off x="9080500" y="2006193"/>
            <a:ext cx="31115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PLACES</a:t>
            </a:r>
          </a:p>
          <a:p>
            <a:endParaRPr lang="cs-CZ" dirty="0"/>
          </a:p>
          <a:p>
            <a:r>
              <a:rPr lang="cs-CZ" dirty="0" err="1"/>
              <a:t>shops</a:t>
            </a:r>
            <a:r>
              <a:rPr lang="cs-CZ" dirty="0"/>
              <a:t>, park</a:t>
            </a:r>
          </a:p>
          <a:p>
            <a:endParaRPr lang="cs-CZ" dirty="0"/>
          </a:p>
          <a:p>
            <a:r>
              <a:rPr lang="cs-CZ" dirty="0" err="1"/>
              <a:t>shops</a:t>
            </a:r>
            <a:r>
              <a:rPr lang="cs-CZ" dirty="0"/>
              <a:t>, </a:t>
            </a:r>
            <a:r>
              <a:rPr lang="cs-CZ" dirty="0" err="1"/>
              <a:t>cafés</a:t>
            </a:r>
            <a:endParaRPr lang="cs-CZ" dirty="0"/>
          </a:p>
          <a:p>
            <a:endParaRPr lang="cs-CZ" dirty="0"/>
          </a:p>
          <a:p>
            <a:r>
              <a:rPr lang="cs-CZ" sz="1400" dirty="0" err="1"/>
              <a:t>cinema</a:t>
            </a:r>
            <a:r>
              <a:rPr lang="cs-CZ" sz="1400" dirty="0"/>
              <a:t>, </a:t>
            </a:r>
            <a:r>
              <a:rPr lang="cs-CZ" sz="1400" dirty="0" err="1"/>
              <a:t>sports</a:t>
            </a:r>
            <a:r>
              <a:rPr lang="cs-CZ" sz="1400" dirty="0"/>
              <a:t> centre, </a:t>
            </a:r>
            <a:r>
              <a:rPr lang="cs-CZ" sz="1400" dirty="0" err="1"/>
              <a:t>swimming</a:t>
            </a:r>
            <a:r>
              <a:rPr lang="cs-CZ" sz="1400" dirty="0"/>
              <a:t> pool</a:t>
            </a:r>
          </a:p>
          <a:p>
            <a:endParaRPr lang="cs-CZ" sz="1400" dirty="0"/>
          </a:p>
          <a:p>
            <a:r>
              <a:rPr lang="cs-CZ" dirty="0" err="1"/>
              <a:t>sports</a:t>
            </a:r>
            <a:r>
              <a:rPr lang="cs-CZ" dirty="0"/>
              <a:t> centre, </a:t>
            </a:r>
            <a:r>
              <a:rPr lang="cs-CZ" dirty="0" err="1"/>
              <a:t>theatres</a:t>
            </a:r>
            <a:r>
              <a:rPr lang="cs-CZ" dirty="0"/>
              <a:t>, </a:t>
            </a:r>
            <a:r>
              <a:rPr lang="cs-CZ" dirty="0" err="1"/>
              <a:t>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4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867B-1303-46E5-A319-795FF4C9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Tohle byly úplně poslední úkoly v tomto školním roce!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C3EB-DF99-4A2C-A8E0-F4A16A43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Gratuluju vám ke skvělé práci, myslím, že jsme se toho hodně naučili i na dálku a těším se na další školní rok s vámi.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Můžete si udělat společně ve škole projekt My </a:t>
            </a:r>
            <a:r>
              <a:rPr lang="cs-CZ" dirty="0" err="1"/>
              <a:t>dream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, domluvte se s paní učitelkou, kdyby vám zbyl nějaký čas. </a:t>
            </a:r>
          </a:p>
          <a:p>
            <a:pPr marL="0" indent="0">
              <a:buNone/>
            </a:pPr>
            <a:r>
              <a:rPr lang="cs-CZ" dirty="0"/>
              <a:t>Rozdělte se do skupin a vymyslete vaše vysněné město – budovy popište anglicky, můžete napsat i nějaké vysvětlující věty v angličtině</a:t>
            </a:r>
            <a:r>
              <a:rPr lang="es-ES" dirty="0"/>
              <a:t> </a:t>
            </a:r>
            <a:r>
              <a:rPr lang="cs-CZ" dirty="0"/>
              <a:t>(nejlepší by bylo slepit </a:t>
            </a:r>
            <a:r>
              <a:rPr lang="cs-CZ" dirty="0" err="1"/>
              <a:t>několi</a:t>
            </a:r>
            <a:r>
              <a:rPr lang="cs-CZ" dirty="0"/>
              <a:t> A4 a město nakreslit z pohledu shora)</a:t>
            </a:r>
          </a:p>
          <a:p>
            <a:pPr marL="0" indent="0">
              <a:buNone/>
            </a:pPr>
            <a:r>
              <a:rPr lang="cs-CZ" dirty="0"/>
              <a:t>Nebo – kdyby nešlo pracovat ve skupině - každý nakreslete na A4 papír jednu vaší vysněnou budovu ve městě (pohled zepředu), napište anglicky co to je. Papíry pak můžeme dát vedle sebe a budeme mít také</a:t>
            </a:r>
            <a:r>
              <a:rPr lang="es-ES" dirty="0"/>
              <a:t> </a:t>
            </a:r>
            <a:r>
              <a:rPr lang="cs-CZ" dirty="0" err="1"/>
              <a:t>Dream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7692C-AD4A-4E80-A5D2-3ACD2C82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Opakování Unit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96B19-4380-44CB-B309-60AF9311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Opakování Unit 5 – zkuste si vyplnit tento pracovní list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https://www.liveworksheets.com/worksheets/en/English_as_a_Second_Language_(ESL)/Places_in_town/Unit_5*_Revision_jx490801cu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Unit 5 si procvič online tady: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www.projectonlinepractice.com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Pokud se neumíš přihlásit, tak zkus tady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https://elt.oup.com/student/project/level1/unit05/?cc=cz&amp;selLanguage=cs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8B28-3B92-453E-834D-CCF90B4C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cs-CZ" dirty="0"/>
              <a:t>Úkol 2 – An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– video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6B71-8046-44F0-893D-811D9E8D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Online hodina v úterý</a:t>
            </a:r>
          </a:p>
          <a:p>
            <a:pPr marL="0" indent="0">
              <a:buNone/>
            </a:pPr>
            <a:r>
              <a:rPr lang="cs-CZ" dirty="0"/>
              <a:t>Pracovní list dostanete ve škole nebo bude ke stažení na webu třídy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Video si můžete pustit i doma kliknutím na kameru v kolečku nahoře na stránce – vedle 5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https://www.oxfordlearnersbookshelf.com/deeplink/open-book/CPTP41SB/60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07-F826-42D1-84DB-66A7E2C2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–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(</a:t>
            </a:r>
            <a:r>
              <a:rPr lang="cs-CZ" dirty="0" err="1"/>
              <a:t>Workbook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891DF-DAD9-4090-9F2B-19885E33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Pracovní sešit str. 50 a 51</a:t>
            </a:r>
          </a:p>
          <a:p>
            <a:pPr marL="0" indent="0">
              <a:buNone/>
            </a:pPr>
            <a:r>
              <a:rPr lang="cs-CZ" dirty="0"/>
              <a:t>Cvičení 1 – </a:t>
            </a:r>
            <a:r>
              <a:rPr lang="cs-CZ" dirty="0" err="1"/>
              <a:t>Where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? </a:t>
            </a:r>
            <a:br>
              <a:rPr lang="cs-CZ" dirty="0"/>
            </a:br>
            <a:r>
              <a:rPr lang="cs-CZ" dirty="0"/>
              <a:t>Pozor, když je jedna kniha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, když jich je víc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books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Cvičení 2 – Nakresli a popiš plánek svého pokoje</a:t>
            </a:r>
          </a:p>
          <a:p>
            <a:pPr marL="0" indent="0">
              <a:buNone/>
            </a:pPr>
            <a:r>
              <a:rPr lang="cs-CZ" dirty="0"/>
              <a:t>Cvičení 3 – opakování slovíček My </a:t>
            </a:r>
            <a:r>
              <a:rPr lang="cs-CZ" dirty="0" err="1"/>
              <a:t>town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Cvičení 4 – poslech, můžeš pustit tady, klikni na sluchátka vedle 4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https://www.oxfordlearnersbookshelf.com/deeplink/open-book/CPTP41WB/50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1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A8D1-5960-4620-BA79-C4922BF0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100"/>
            <a:ext cx="10833100" cy="636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Pokračuj na stránce 51</a:t>
            </a:r>
          </a:p>
          <a:p>
            <a:pPr marL="0" indent="0">
              <a:buNone/>
            </a:pPr>
            <a:r>
              <a:rPr lang="cs-CZ" dirty="0"/>
              <a:t>Cvičení 5 – odpověz na otázky podle obrázku ze cvičení s poslechem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Cvičení 6 – </a:t>
            </a:r>
            <a:r>
              <a:rPr lang="cs-CZ" dirty="0" err="1"/>
              <a:t>Can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Tvoř otázky a najdi správnou odpověď (musíš vybrat odpověď podle správného zájmena)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can</a:t>
            </a:r>
            <a:r>
              <a:rPr lang="cs-CZ" dirty="0"/>
              <a:t> …</a:t>
            </a:r>
          </a:p>
          <a:p>
            <a:pPr marL="0" indent="0">
              <a:buNone/>
            </a:pPr>
            <a:r>
              <a:rPr lang="cs-CZ" dirty="0"/>
              <a:t>Zkontrolovat s vše můžeš na další straně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5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D487-E7F5-402A-9E6A-0A5A0321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A09D-C3CC-41E1-94D6-AD151C57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2DF98-39F2-43C2-96F0-81C8CF93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4" t="17963" r="48222" b="15371"/>
          <a:stretch/>
        </p:blipFill>
        <p:spPr>
          <a:xfrm>
            <a:off x="177800" y="165100"/>
            <a:ext cx="35433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5C3A7-075A-400E-B087-5F2F396A2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6" t="24652" r="6741" b="44445"/>
          <a:stretch/>
        </p:blipFill>
        <p:spPr>
          <a:xfrm>
            <a:off x="279400" y="4737100"/>
            <a:ext cx="3543300" cy="2119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38404-D2CC-46F3-9920-36DC70B72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15" t="36551" r="30000" b="14815"/>
          <a:stretch/>
        </p:blipFill>
        <p:spPr>
          <a:xfrm>
            <a:off x="3721100" y="365125"/>
            <a:ext cx="3543300" cy="6507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E2749-0967-4B2F-82E6-CA22A77F8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78" t="24652" r="48815" b="19444"/>
          <a:stretch/>
        </p:blipFill>
        <p:spPr>
          <a:xfrm>
            <a:off x="7264400" y="200818"/>
            <a:ext cx="4343400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6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EF62-B6F9-47FE-A3E6-A08F7B8E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3173-A041-4830-8E90-C2FE49F4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EAFDD-153F-4D0E-861F-CA8FF045A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2" t="16667" r="47741" b="12835"/>
          <a:stretch/>
        </p:blipFill>
        <p:spPr>
          <a:xfrm>
            <a:off x="736600" y="177800"/>
            <a:ext cx="4432300" cy="6271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6F22AB-5E7F-405D-8C76-27A801229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592" r="30296" b="18958"/>
          <a:stretch/>
        </p:blipFill>
        <p:spPr>
          <a:xfrm>
            <a:off x="5695952" y="0"/>
            <a:ext cx="2654300" cy="68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DC26-30C0-4538-8FD1-6229AFD3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 – An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– online hodina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090B-4EC6-4307-B7AC-8EE32DA0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Tento úkol uděláme společně online, pokud by někdo nemohl být online, zkuste si úkoly udělat do sešitu sami.</a:t>
            </a:r>
          </a:p>
          <a:p>
            <a:pPr marL="0" indent="0">
              <a:buNone/>
            </a:pPr>
            <a:r>
              <a:rPr lang="cs-CZ" b="1" dirty="0"/>
              <a:t>Učebnice str. 60</a:t>
            </a:r>
          </a:p>
          <a:p>
            <a:pPr marL="0" indent="0">
              <a:buNone/>
            </a:pPr>
            <a:r>
              <a:rPr lang="cs-CZ" dirty="0"/>
              <a:t>Přečtěte si a poslechněte text (klikni na sluchátka vedle 1)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https://www.oxfordlearnersbookshelf.com/deeplink/open-book/CPTP41SB/60</a:t>
            </a:r>
            <a:endParaRPr lang="cs-CZ" sz="2400" dirty="0"/>
          </a:p>
          <a:p>
            <a:pPr marL="0" indent="0">
              <a:buNone/>
            </a:pPr>
            <a:r>
              <a:rPr lang="cs-CZ" dirty="0" err="1"/>
              <a:t>Cv</a:t>
            </a:r>
            <a:r>
              <a:rPr lang="cs-CZ" dirty="0"/>
              <a:t>. 1a - Spoj názvy čtvrtí a míst</a:t>
            </a:r>
          </a:p>
          <a:p>
            <a:pPr marL="0" indent="0">
              <a:buNone/>
            </a:pPr>
            <a:r>
              <a:rPr lang="cs-CZ" dirty="0"/>
              <a:t>Projdi si slovíčka z textu tady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https://quizlet.com/383454041/culture-an-english-town-flash-cards/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1D9E-DF2D-4723-B1B6-3A93DE11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Přečti si text ještě jednou, rozhodni se, zda </a:t>
            </a:r>
            <a:r>
              <a:rPr lang="cs-CZ" dirty="0" err="1"/>
              <a:t>True</a:t>
            </a:r>
            <a:r>
              <a:rPr lang="cs-CZ" dirty="0"/>
              <a:t> nebo </a:t>
            </a:r>
            <a:r>
              <a:rPr lang="cs-CZ" dirty="0" err="1"/>
              <a:t>False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Cvičení 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60/3 Udělej si tabulku pro cvičení 3a do sešitu, ale přidej ještě jeden sloupeček, kam si zapíšeme </a:t>
            </a:r>
            <a:r>
              <a:rPr lang="cs-CZ" dirty="0" err="1"/>
              <a:t>Places</a:t>
            </a:r>
            <a:r>
              <a:rPr lang="cs-CZ" dirty="0"/>
              <a:t>. Klikni na modrá sluchátka.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https://www.oxfordlearnersbookshelf.com/deeplink/open-book/CPTP41SB/60</a:t>
            </a:r>
            <a:endParaRPr lang="cs-CZ" sz="2400" dirty="0"/>
          </a:p>
          <a:p>
            <a:pPr>
              <a:buFontTx/>
              <a:buChar char="-"/>
            </a:pPr>
            <a:r>
              <a:rPr lang="cs-CZ" dirty="0"/>
              <a:t>Nejdřív poslouchej a v každém sloupci udělej fajfku nebo křížek</a:t>
            </a:r>
          </a:p>
          <a:p>
            <a:pPr>
              <a:buFontTx/>
              <a:buChar char="-"/>
            </a:pPr>
            <a:r>
              <a:rPr lang="cs-CZ" dirty="0"/>
              <a:t>Potom do posledního sloupce zapiš místa o kterých se zmíní (nápovědu najdeš v rámečku pod tabulkou)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Zkontroluj si na další stránce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4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613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5. B English 15th – 19th June</vt:lpstr>
      <vt:lpstr>Úkol 1 – Opakování Unit 5</vt:lpstr>
      <vt:lpstr>Úkol 2 – An English town – video </vt:lpstr>
      <vt:lpstr>Úkol 3 – Progress Check (Workbook)</vt:lpstr>
      <vt:lpstr>PowerPoint Presentation</vt:lpstr>
      <vt:lpstr>PowerPoint Presentation</vt:lpstr>
      <vt:lpstr>PowerPoint Presentation</vt:lpstr>
      <vt:lpstr>Úkol 4 – An English town – online hodina</vt:lpstr>
      <vt:lpstr>PowerPoint Presentation</vt:lpstr>
      <vt:lpstr>Kontrola:</vt:lpstr>
      <vt:lpstr>Tohle byly úplně poslední úkoly v tomto školním roce!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English 15th – 19th June</dc:title>
  <dc:creator>Tereza McCollum</dc:creator>
  <cp:lastModifiedBy>Tereza McCollum</cp:lastModifiedBy>
  <cp:revision>7</cp:revision>
  <dcterms:created xsi:type="dcterms:W3CDTF">2020-06-14T13:18:21Z</dcterms:created>
  <dcterms:modified xsi:type="dcterms:W3CDTF">2020-06-14T14:14:27Z</dcterms:modified>
</cp:coreProperties>
</file>